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78" r:id="rId2"/>
    <p:sldId id="283" r:id="rId3"/>
    <p:sldId id="288" r:id="rId4"/>
    <p:sldId id="325" r:id="rId5"/>
    <p:sldId id="326" r:id="rId6"/>
    <p:sldId id="292" r:id="rId7"/>
    <p:sldId id="280" r:id="rId8"/>
    <p:sldId id="328" r:id="rId9"/>
    <p:sldId id="329" r:id="rId10"/>
    <p:sldId id="387" r:id="rId11"/>
    <p:sldId id="330" r:id="rId12"/>
    <p:sldId id="331" r:id="rId13"/>
    <p:sldId id="315" r:id="rId14"/>
    <p:sldId id="333" r:id="rId15"/>
    <p:sldId id="334" r:id="rId16"/>
    <p:sldId id="335" r:id="rId17"/>
    <p:sldId id="336" r:id="rId18"/>
    <p:sldId id="259" r:id="rId19"/>
    <p:sldId id="337" r:id="rId20"/>
    <p:sldId id="296" r:id="rId21"/>
    <p:sldId id="332" r:id="rId2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F3F"/>
    <a:srgbClr val="B61C1C"/>
    <a:srgbClr val="A31919"/>
    <a:srgbClr val="BD1D1D"/>
    <a:srgbClr val="FBDDDD"/>
    <a:srgbClr val="FBDCD9"/>
    <a:srgbClr val="FCCD20"/>
    <a:srgbClr val="FCE8E8"/>
    <a:srgbClr val="1B00C0"/>
    <a:srgbClr val="F9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A24A9-01C5-4732-B9AD-75B785D0EBF9}" v="131" dt="2025-10-29T10:09:55.5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15" autoAdjust="0"/>
  </p:normalViewPr>
  <p:slideViewPr>
    <p:cSldViewPr snapToGrid="0">
      <p:cViewPr>
        <p:scale>
          <a:sx n="99" d="100"/>
          <a:sy n="99" d="100"/>
        </p:scale>
        <p:origin x="1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ngbo Wang" userId="c1d8877f-e665-4e9a-b21f-8d0eaca6a595" providerId="ADAL" clId="{02BCEA90-D344-4CB2-A9D6-C3B6B11AE1CB}"/>
    <pc:docChg chg="undo redo custSel addSld delSld modSld sldOrd">
      <pc:chgData name="Shengbo Wang" userId="c1d8877f-e665-4e9a-b21f-8d0eaca6a595" providerId="ADAL" clId="{02BCEA90-D344-4CB2-A9D6-C3B6B11AE1CB}" dt="2025-07-23T17:28:16.072" v="1230" actId="47"/>
      <pc:docMkLst>
        <pc:docMk/>
      </pc:docMkLst>
      <pc:sldChg chg="modSp mod">
        <pc:chgData name="Shengbo Wang" userId="c1d8877f-e665-4e9a-b21f-8d0eaca6a595" providerId="ADAL" clId="{02BCEA90-D344-4CB2-A9D6-C3B6B11AE1CB}" dt="2025-07-23T15:17:41.334" v="1228" actId="20577"/>
        <pc:sldMkLst>
          <pc:docMk/>
          <pc:sldMk cId="2530261892" sldId="259"/>
        </pc:sldMkLst>
      </pc:sldChg>
      <pc:sldChg chg="add del">
        <pc:chgData name="Shengbo Wang" userId="c1d8877f-e665-4e9a-b21f-8d0eaca6a595" providerId="ADAL" clId="{02BCEA90-D344-4CB2-A9D6-C3B6B11AE1CB}" dt="2025-07-22T20:51:25.752" v="1154"/>
        <pc:sldMkLst>
          <pc:docMk/>
          <pc:sldMk cId="408639382" sldId="288"/>
        </pc:sldMkLst>
      </pc:sldChg>
      <pc:sldChg chg="addSp delSp modSp mod addAnim delAnim">
        <pc:chgData name="Shengbo Wang" userId="c1d8877f-e665-4e9a-b21f-8d0eaca6a595" providerId="ADAL" clId="{02BCEA90-D344-4CB2-A9D6-C3B6B11AE1CB}" dt="2025-07-22T05:03:28.968" v="163" actId="478"/>
        <pc:sldMkLst>
          <pc:docMk/>
          <pc:sldMk cId="1589191476" sldId="297"/>
        </pc:sldMkLst>
      </pc:sldChg>
      <pc:sldChg chg="modSp mod">
        <pc:chgData name="Shengbo Wang" userId="c1d8877f-e665-4e9a-b21f-8d0eaca6a595" providerId="ADAL" clId="{02BCEA90-D344-4CB2-A9D6-C3B6B11AE1CB}" dt="2025-07-22T04:57:17.646" v="10" actId="20577"/>
        <pc:sldMkLst>
          <pc:docMk/>
          <pc:sldMk cId="3084945093" sldId="310"/>
        </pc:sldMkLst>
      </pc:sldChg>
      <pc:sldChg chg="del">
        <pc:chgData name="Shengbo Wang" userId="c1d8877f-e665-4e9a-b21f-8d0eaca6a595" providerId="ADAL" clId="{02BCEA90-D344-4CB2-A9D6-C3B6B11AE1CB}" dt="2025-07-22T05:19:14.817" v="450" actId="47"/>
        <pc:sldMkLst>
          <pc:docMk/>
          <pc:sldMk cId="1288024291" sldId="311"/>
        </pc:sldMkLst>
      </pc:sldChg>
      <pc:sldChg chg="del">
        <pc:chgData name="Shengbo Wang" userId="c1d8877f-e665-4e9a-b21f-8d0eaca6a595" providerId="ADAL" clId="{02BCEA90-D344-4CB2-A9D6-C3B6B11AE1CB}" dt="2025-07-22T05:19:14.817" v="450" actId="47"/>
        <pc:sldMkLst>
          <pc:docMk/>
          <pc:sldMk cId="918579180" sldId="312"/>
        </pc:sldMkLst>
      </pc:sldChg>
      <pc:sldChg chg="del">
        <pc:chgData name="Shengbo Wang" userId="c1d8877f-e665-4e9a-b21f-8d0eaca6a595" providerId="ADAL" clId="{02BCEA90-D344-4CB2-A9D6-C3B6B11AE1CB}" dt="2025-07-22T05:19:14.817" v="450" actId="47"/>
        <pc:sldMkLst>
          <pc:docMk/>
          <pc:sldMk cId="1930019303" sldId="313"/>
        </pc:sldMkLst>
      </pc:sldChg>
      <pc:sldChg chg="del">
        <pc:chgData name="Shengbo Wang" userId="c1d8877f-e665-4e9a-b21f-8d0eaca6a595" providerId="ADAL" clId="{02BCEA90-D344-4CB2-A9D6-C3B6B11AE1CB}" dt="2025-07-22T05:19:14.817" v="450" actId="47"/>
        <pc:sldMkLst>
          <pc:docMk/>
          <pc:sldMk cId="4051941710" sldId="314"/>
        </pc:sldMkLst>
      </pc:sldChg>
      <pc:sldChg chg="addSp delSp modSp add mod modAnim">
        <pc:chgData name="Shengbo Wang" userId="c1d8877f-e665-4e9a-b21f-8d0eaca6a595" providerId="ADAL" clId="{02BCEA90-D344-4CB2-A9D6-C3B6B11AE1CB}" dt="2025-07-23T04:46:43.575" v="1222" actId="962"/>
        <pc:sldMkLst>
          <pc:docMk/>
          <pc:sldMk cId="1507672644" sldId="315"/>
        </pc:sldMkLst>
      </pc:sldChg>
      <pc:sldChg chg="addSp delSp modSp add mod ord modAnim">
        <pc:chgData name="Shengbo Wang" userId="c1d8877f-e665-4e9a-b21f-8d0eaca6a595" providerId="ADAL" clId="{02BCEA90-D344-4CB2-A9D6-C3B6B11AE1CB}" dt="2025-07-23T05:05:56.223" v="1225" actId="20578"/>
        <pc:sldMkLst>
          <pc:docMk/>
          <pc:sldMk cId="1450205233" sldId="316"/>
        </pc:sldMkLst>
      </pc:sldChg>
      <pc:sldChg chg="addSp delSp modSp add mod delAnim modAnim">
        <pc:chgData name="Shengbo Wang" userId="c1d8877f-e665-4e9a-b21f-8d0eaca6a595" providerId="ADAL" clId="{02BCEA90-D344-4CB2-A9D6-C3B6B11AE1CB}" dt="2025-07-23T04:02:06.410" v="1158"/>
        <pc:sldMkLst>
          <pc:docMk/>
          <pc:sldMk cId="1606180313" sldId="317"/>
        </pc:sldMkLst>
      </pc:sldChg>
      <pc:sldChg chg="addSp delSp modSp add mod delAnim modAnim">
        <pc:chgData name="Shengbo Wang" userId="c1d8877f-e665-4e9a-b21f-8d0eaca6a595" providerId="ADAL" clId="{02BCEA90-D344-4CB2-A9D6-C3B6B11AE1CB}" dt="2025-07-23T04:19:56.543" v="1187" actId="962"/>
        <pc:sldMkLst>
          <pc:docMk/>
          <pc:sldMk cId="4253240324" sldId="318"/>
        </pc:sldMkLst>
      </pc:sldChg>
      <pc:sldChg chg="addSp delSp modSp add mod ord delAnim modAnim">
        <pc:chgData name="Shengbo Wang" userId="c1d8877f-e665-4e9a-b21f-8d0eaca6a595" providerId="ADAL" clId="{02BCEA90-D344-4CB2-A9D6-C3B6B11AE1CB}" dt="2025-07-23T06:36:30.334" v="1227"/>
        <pc:sldMkLst>
          <pc:docMk/>
          <pc:sldMk cId="204487823" sldId="319"/>
        </pc:sldMkLst>
      </pc:sldChg>
      <pc:sldChg chg="modSp add mod modAnim">
        <pc:chgData name="Shengbo Wang" userId="c1d8877f-e665-4e9a-b21f-8d0eaca6a595" providerId="ADAL" clId="{02BCEA90-D344-4CB2-A9D6-C3B6B11AE1CB}" dt="2025-07-23T04:11:59.039" v="1159"/>
        <pc:sldMkLst>
          <pc:docMk/>
          <pc:sldMk cId="1687096717" sldId="320"/>
        </pc:sldMkLst>
      </pc:sldChg>
      <pc:sldChg chg="delSp add del mod delAnim">
        <pc:chgData name="Shengbo Wang" userId="c1d8877f-e665-4e9a-b21f-8d0eaca6a595" providerId="ADAL" clId="{02BCEA90-D344-4CB2-A9D6-C3B6B11AE1CB}" dt="2025-07-22T20:19:03.717" v="857" actId="47"/>
        <pc:sldMkLst>
          <pc:docMk/>
          <pc:sldMk cId="2100147195" sldId="320"/>
        </pc:sldMkLst>
      </pc:sldChg>
      <pc:sldChg chg="add">
        <pc:chgData name="Shengbo Wang" userId="c1d8877f-e665-4e9a-b21f-8d0eaca6a595" providerId="ADAL" clId="{02BCEA90-D344-4CB2-A9D6-C3B6B11AE1CB}" dt="2025-07-23T04:00:09.884" v="1157"/>
        <pc:sldMkLst>
          <pc:docMk/>
          <pc:sldMk cId="1033826921" sldId="321"/>
        </pc:sldMkLst>
      </pc:sldChg>
      <pc:sldChg chg="add del">
        <pc:chgData name="Shengbo Wang" userId="c1d8877f-e665-4e9a-b21f-8d0eaca6a595" providerId="ADAL" clId="{02BCEA90-D344-4CB2-A9D6-C3B6B11AE1CB}" dt="2025-07-23T03:59:53.767" v="1156" actId="47"/>
        <pc:sldMkLst>
          <pc:docMk/>
          <pc:sldMk cId="1166546973" sldId="321"/>
        </pc:sldMkLst>
      </pc:sldChg>
      <pc:sldChg chg="new del">
        <pc:chgData name="Shengbo Wang" userId="c1d8877f-e665-4e9a-b21f-8d0eaca6a595" providerId="ADAL" clId="{02BCEA90-D344-4CB2-A9D6-C3B6B11AE1CB}" dt="2025-07-23T17:28:16.072" v="1230" actId="47"/>
        <pc:sldMkLst>
          <pc:docMk/>
          <pc:sldMk cId="168489619" sldId="322"/>
        </pc:sldMkLst>
      </pc:sldChg>
    </pc:docChg>
  </pc:docChgLst>
  <pc:docChgLst>
    <pc:chgData name="Shengbo Wang" userId="c1d8877f-e665-4e9a-b21f-8d0eaca6a595" providerId="ADAL" clId="{C2669A1B-E97A-4085-8BE0-A57A20A664FE}"/>
    <pc:docChg chg="undo redo custSel addSld delSld modSld sldOrd modMainMaster">
      <pc:chgData name="Shengbo Wang" userId="c1d8877f-e665-4e9a-b21f-8d0eaca6a595" providerId="ADAL" clId="{C2669A1B-E97A-4085-8BE0-A57A20A664FE}" dt="2025-10-24T20:23:18.416" v="9393" actId="962"/>
      <pc:docMkLst>
        <pc:docMk/>
      </pc:docMkLst>
      <pc:sldChg chg="addSp delSp modSp mod ord">
        <pc:chgData name="Shengbo Wang" userId="c1d8877f-e665-4e9a-b21f-8d0eaca6a595" providerId="ADAL" clId="{C2669A1B-E97A-4085-8BE0-A57A20A664FE}" dt="2025-10-24T19:01:30.432" v="9206"/>
        <pc:sldMkLst>
          <pc:docMk/>
          <pc:sldMk cId="2530261892" sldId="259"/>
        </pc:sldMkLst>
        <pc:spChg chg="mod">
          <ac:chgData name="Shengbo Wang" userId="c1d8877f-e665-4e9a-b21f-8d0eaca6a595" providerId="ADAL" clId="{C2669A1B-E97A-4085-8BE0-A57A20A664FE}" dt="2025-10-20T03:47:29.781" v="87" actId="1076"/>
          <ac:spMkLst>
            <pc:docMk/>
            <pc:sldMk cId="2530261892" sldId="259"/>
            <ac:spMk id="2" creationId="{2553E97E-54BA-B13A-DC5D-38116D9F6EAB}"/>
          </ac:spMkLst>
        </pc:spChg>
        <pc:picChg chg="add mod">
          <ac:chgData name="Shengbo Wang" userId="c1d8877f-e665-4e9a-b21f-8d0eaca6a595" providerId="ADAL" clId="{C2669A1B-E97A-4085-8BE0-A57A20A664FE}" dt="2025-10-24T07:30:48.809" v="8704" actId="14100"/>
          <ac:picMkLst>
            <pc:docMk/>
            <pc:sldMk cId="2530261892" sldId="259"/>
            <ac:picMk id="9" creationId="{B7576A90-599E-47C1-0554-FBBA710BC65B}"/>
          </ac:picMkLst>
        </pc:picChg>
      </pc:sldChg>
      <pc:sldChg chg="delSp modSp mod">
        <pc:chgData name="Shengbo Wang" userId="c1d8877f-e665-4e9a-b21f-8d0eaca6a595" providerId="ADAL" clId="{C2669A1B-E97A-4085-8BE0-A57A20A664FE}" dt="2025-10-22T22:43:11.239" v="2170" actId="1076"/>
        <pc:sldMkLst>
          <pc:docMk/>
          <pc:sldMk cId="3742673428" sldId="278"/>
        </pc:sldMkLst>
        <pc:spChg chg="mod">
          <ac:chgData name="Shengbo Wang" userId="c1d8877f-e665-4e9a-b21f-8d0eaca6a595" providerId="ADAL" clId="{C2669A1B-E97A-4085-8BE0-A57A20A664FE}" dt="2025-10-22T22:43:11.239" v="2170" actId="1076"/>
          <ac:spMkLst>
            <pc:docMk/>
            <pc:sldMk cId="3742673428" sldId="278"/>
            <ac:spMk id="2" creationId="{B377EBB1-D5A6-763C-F4E0-4A598BDB8C67}"/>
          </ac:spMkLst>
        </pc:spChg>
        <pc:spChg chg="mod">
          <ac:chgData name="Shengbo Wang" userId="c1d8877f-e665-4e9a-b21f-8d0eaca6a595" providerId="ADAL" clId="{C2669A1B-E97A-4085-8BE0-A57A20A664FE}" dt="2025-10-22T22:21:08.453" v="2159" actId="20577"/>
          <ac:spMkLst>
            <pc:docMk/>
            <pc:sldMk cId="3742673428" sldId="278"/>
            <ac:spMk id="3" creationId="{871F9EC0-0C6C-5665-7371-72B0D8FB8240}"/>
          </ac:spMkLst>
        </pc:spChg>
      </pc:sldChg>
      <pc:sldChg chg="addSp delSp modSp mod ord delAnim modAnim">
        <pc:chgData name="Shengbo Wang" userId="c1d8877f-e665-4e9a-b21f-8d0eaca6a595" providerId="ADAL" clId="{C2669A1B-E97A-4085-8BE0-A57A20A664FE}" dt="2025-10-24T19:55:20.847" v="9281" actId="1076"/>
        <pc:sldMkLst>
          <pc:docMk/>
          <pc:sldMk cId="3828703924" sldId="280"/>
        </pc:sldMkLst>
        <pc:spChg chg="add mod">
          <ac:chgData name="Shengbo Wang" userId="c1d8877f-e665-4e9a-b21f-8d0eaca6a595" providerId="ADAL" clId="{C2669A1B-E97A-4085-8BE0-A57A20A664FE}" dt="2025-10-23T01:13:00.327" v="4187" actId="208"/>
          <ac:spMkLst>
            <pc:docMk/>
            <pc:sldMk cId="3828703924" sldId="280"/>
            <ac:spMk id="62" creationId="{054EED0E-4D06-51AC-F741-CF3FBD0C2ADB}"/>
          </ac:spMkLst>
        </pc:spChg>
        <pc:spChg chg="add mod">
          <ac:chgData name="Shengbo Wang" userId="c1d8877f-e665-4e9a-b21f-8d0eaca6a595" providerId="ADAL" clId="{C2669A1B-E97A-4085-8BE0-A57A20A664FE}" dt="2025-10-23T01:17:58.873" v="4240"/>
          <ac:spMkLst>
            <pc:docMk/>
            <pc:sldMk cId="3828703924" sldId="280"/>
            <ac:spMk id="68" creationId="{E49E5E1D-3B97-09A9-BE8A-630C78767871}"/>
          </ac:spMkLst>
        </pc:spChg>
        <pc:picChg chg="mod ord">
          <ac:chgData name="Shengbo Wang" userId="c1d8877f-e665-4e9a-b21f-8d0eaca6a595" providerId="ADAL" clId="{C2669A1B-E97A-4085-8BE0-A57A20A664FE}" dt="2025-10-24T06:17:48.296" v="8598" actId="962"/>
          <ac:picMkLst>
            <pc:docMk/>
            <pc:sldMk cId="3828703924" sldId="280"/>
            <ac:picMk id="4" creationId="{FFDEAC5B-D121-39BF-FFD3-126B0F1B0792}"/>
          </ac:picMkLst>
        </pc:picChg>
        <pc:picChg chg="mod ord">
          <ac:chgData name="Shengbo Wang" userId="c1d8877f-e665-4e9a-b21f-8d0eaca6a595" providerId="ADAL" clId="{C2669A1B-E97A-4085-8BE0-A57A20A664FE}" dt="2025-10-24T19:55:20.847" v="9281" actId="1076"/>
          <ac:picMkLst>
            <pc:docMk/>
            <pc:sldMk cId="3828703924" sldId="280"/>
            <ac:picMk id="10" creationId="{0FB1D45E-04AD-330C-3758-54A919325DF4}"/>
          </ac:picMkLst>
        </pc:picChg>
        <pc:picChg chg="add mod">
          <ac:chgData name="Shengbo Wang" userId="c1d8877f-e665-4e9a-b21f-8d0eaca6a595" providerId="ADAL" clId="{C2669A1B-E97A-4085-8BE0-A57A20A664FE}" dt="2025-10-23T01:17:05.903" v="4235"/>
          <ac:picMkLst>
            <pc:docMk/>
            <pc:sldMk cId="3828703924" sldId="280"/>
            <ac:picMk id="66" creationId="{7B88DA69-7E7F-AD80-400C-5EA904D5DA1A}"/>
          </ac:picMkLst>
        </pc:picChg>
      </pc:sldChg>
      <pc:sldChg chg="modSp mod modTransition">
        <pc:chgData name="Shengbo Wang" userId="c1d8877f-e665-4e9a-b21f-8d0eaca6a595" providerId="ADAL" clId="{C2669A1B-E97A-4085-8BE0-A57A20A664FE}" dt="2025-10-24T18:35:39.211" v="9186" actId="1035"/>
        <pc:sldMkLst>
          <pc:docMk/>
          <pc:sldMk cId="2604816231" sldId="283"/>
        </pc:sldMkLst>
        <pc:spChg chg="mod">
          <ac:chgData name="Shengbo Wang" userId="c1d8877f-e665-4e9a-b21f-8d0eaca6a595" providerId="ADAL" clId="{C2669A1B-E97A-4085-8BE0-A57A20A664FE}" dt="2025-10-24T18:35:39.211" v="9186" actId="1035"/>
          <ac:spMkLst>
            <pc:docMk/>
            <pc:sldMk cId="2604816231" sldId="283"/>
            <ac:spMk id="2" creationId="{F5C8D839-4A8C-4915-9AC2-D9B7DD5DA975}"/>
          </ac:spMkLst>
        </pc:spChg>
      </pc:sldChg>
      <pc:sldChg chg="del">
        <pc:chgData name="Shengbo Wang" userId="c1d8877f-e665-4e9a-b21f-8d0eaca6a595" providerId="ADAL" clId="{C2669A1B-E97A-4085-8BE0-A57A20A664FE}" dt="2025-10-23T23:04:48.681" v="6756" actId="47"/>
        <pc:sldMkLst>
          <pc:docMk/>
          <pc:sldMk cId="1121383279" sldId="285"/>
        </pc:sldMkLst>
      </pc:sldChg>
      <pc:sldChg chg="addSp delSp modSp mod delAnim modAnim">
        <pc:chgData name="Shengbo Wang" userId="c1d8877f-e665-4e9a-b21f-8d0eaca6a595" providerId="ADAL" clId="{C2669A1B-E97A-4085-8BE0-A57A20A664FE}" dt="2025-10-24T18:37:29.710" v="9200" actId="962"/>
        <pc:sldMkLst>
          <pc:docMk/>
          <pc:sldMk cId="408639382" sldId="288"/>
        </pc:sldMkLst>
        <pc:spChg chg="mod">
          <ac:chgData name="Shengbo Wang" userId="c1d8877f-e665-4e9a-b21f-8d0eaca6a595" providerId="ADAL" clId="{C2669A1B-E97A-4085-8BE0-A57A20A664FE}" dt="2025-10-24T03:49:05.392" v="8410" actId="20577"/>
          <ac:spMkLst>
            <pc:docMk/>
            <pc:sldMk cId="408639382" sldId="288"/>
            <ac:spMk id="2" creationId="{1930CC3B-3B0D-C6DF-F95B-D5B29AA71DCF}"/>
          </ac:spMkLst>
        </pc:spChg>
        <pc:picChg chg="mod ord">
          <ac:chgData name="Shengbo Wang" userId="c1d8877f-e665-4e9a-b21f-8d0eaca6a595" providerId="ADAL" clId="{C2669A1B-E97A-4085-8BE0-A57A20A664FE}" dt="2025-10-24T03:10:29.116" v="8352" actId="962"/>
          <ac:picMkLst>
            <pc:docMk/>
            <pc:sldMk cId="408639382" sldId="288"/>
            <ac:picMk id="6" creationId="{49E8AB52-C5CB-8948-D3A3-EC889D22E502}"/>
          </ac:picMkLst>
        </pc:picChg>
        <pc:picChg chg="mod">
          <ac:chgData name="Shengbo Wang" userId="c1d8877f-e665-4e9a-b21f-8d0eaca6a595" providerId="ADAL" clId="{C2669A1B-E97A-4085-8BE0-A57A20A664FE}" dt="2025-10-22T23:52:48.684" v="2725" actId="1076"/>
          <ac:picMkLst>
            <pc:docMk/>
            <pc:sldMk cId="408639382" sldId="288"/>
            <ac:picMk id="9" creationId="{0DFED642-DAE8-F533-4603-F2DBFFED2873}"/>
          </ac:picMkLst>
        </pc:picChg>
        <pc:picChg chg="mod ord">
          <ac:chgData name="Shengbo Wang" userId="c1d8877f-e665-4e9a-b21f-8d0eaca6a595" providerId="ADAL" clId="{C2669A1B-E97A-4085-8BE0-A57A20A664FE}" dt="2025-10-22T23:52:50.451" v="2729" actId="1076"/>
          <ac:picMkLst>
            <pc:docMk/>
            <pc:sldMk cId="408639382" sldId="288"/>
            <ac:picMk id="31" creationId="{9A600545-F5EF-1175-D1E8-6A9CB2AFC678}"/>
          </ac:picMkLst>
        </pc:picChg>
        <pc:picChg chg="mod ord">
          <ac:chgData name="Shengbo Wang" userId="c1d8877f-e665-4e9a-b21f-8d0eaca6a595" providerId="ADAL" clId="{C2669A1B-E97A-4085-8BE0-A57A20A664FE}" dt="2025-10-22T23:54:10.203" v="2776" actId="962"/>
          <ac:picMkLst>
            <pc:docMk/>
            <pc:sldMk cId="408639382" sldId="288"/>
            <ac:picMk id="50" creationId="{A0236099-E26E-EE10-6525-F7C85613B1AB}"/>
          </ac:picMkLst>
        </pc:picChg>
        <pc:picChg chg="mod">
          <ac:chgData name="Shengbo Wang" userId="c1d8877f-e665-4e9a-b21f-8d0eaca6a595" providerId="ADAL" clId="{C2669A1B-E97A-4085-8BE0-A57A20A664FE}" dt="2025-10-22T23:52:49.965" v="2728" actId="14100"/>
          <ac:picMkLst>
            <pc:docMk/>
            <pc:sldMk cId="408639382" sldId="288"/>
            <ac:picMk id="1026" creationId="{DDBB8015-0E40-303E-5E50-1462AD3D1A3D}"/>
          </ac:picMkLst>
        </pc:picChg>
      </pc:sldChg>
      <pc:sldChg chg="del">
        <pc:chgData name="Shengbo Wang" userId="c1d8877f-e665-4e9a-b21f-8d0eaca6a595" providerId="ADAL" clId="{C2669A1B-E97A-4085-8BE0-A57A20A664FE}" dt="2025-10-22T23:43:40.684" v="2551" actId="47"/>
        <pc:sldMkLst>
          <pc:docMk/>
          <pc:sldMk cId="3981031899" sldId="291"/>
        </pc:sldMkLst>
      </pc:sldChg>
      <pc:sldChg chg="modSp mod">
        <pc:chgData name="Shengbo Wang" userId="c1d8877f-e665-4e9a-b21f-8d0eaca6a595" providerId="ADAL" clId="{C2669A1B-E97A-4085-8BE0-A57A20A664FE}" dt="2025-10-23T00:47:47.430" v="3671" actId="1076"/>
        <pc:sldMkLst>
          <pc:docMk/>
          <pc:sldMk cId="3488915880" sldId="292"/>
        </pc:sldMkLst>
        <pc:spChg chg="mod">
          <ac:chgData name="Shengbo Wang" userId="c1d8877f-e665-4e9a-b21f-8d0eaca6a595" providerId="ADAL" clId="{C2669A1B-E97A-4085-8BE0-A57A20A664FE}" dt="2025-10-23T00:47:47.430" v="3671" actId="1076"/>
          <ac:spMkLst>
            <pc:docMk/>
            <pc:sldMk cId="3488915880" sldId="292"/>
            <ac:spMk id="2" creationId="{83EA2F86-E482-58B3-82D5-358AB7C1BBAB}"/>
          </ac:spMkLst>
        </pc:spChg>
      </pc:sldChg>
      <pc:sldChg chg="addSp delSp modSp del mod delAnim modAnim">
        <pc:chgData name="Shengbo Wang" userId="c1d8877f-e665-4e9a-b21f-8d0eaca6a595" providerId="ADAL" clId="{C2669A1B-E97A-4085-8BE0-A57A20A664FE}" dt="2025-10-23T00:00:11.836" v="2947" actId="47"/>
        <pc:sldMkLst>
          <pc:docMk/>
          <pc:sldMk cId="4288949634" sldId="293"/>
        </pc:sldMkLst>
      </pc:sldChg>
      <pc:sldChg chg="del">
        <pc:chgData name="Shengbo Wang" userId="c1d8877f-e665-4e9a-b21f-8d0eaca6a595" providerId="ADAL" clId="{C2669A1B-E97A-4085-8BE0-A57A20A664FE}" dt="2025-10-23T01:14:42.022" v="4204" actId="47"/>
        <pc:sldMkLst>
          <pc:docMk/>
          <pc:sldMk cId="479015179" sldId="295"/>
        </pc:sldMkLst>
      </pc:sldChg>
      <pc:sldChg chg="addSp delSp modSp mod ord delAnim modAnim">
        <pc:chgData name="Shengbo Wang" userId="c1d8877f-e665-4e9a-b21f-8d0eaca6a595" providerId="ADAL" clId="{C2669A1B-E97A-4085-8BE0-A57A20A664FE}" dt="2025-10-24T16:16:36.305" v="8721"/>
        <pc:sldMkLst>
          <pc:docMk/>
          <pc:sldMk cId="1389566195" sldId="296"/>
        </pc:sldMkLst>
        <pc:spChg chg="mod">
          <ac:chgData name="Shengbo Wang" userId="c1d8877f-e665-4e9a-b21f-8d0eaca6a595" providerId="ADAL" clId="{C2669A1B-E97A-4085-8BE0-A57A20A664FE}" dt="2025-10-23T01:16:10.703" v="4212"/>
          <ac:spMkLst>
            <pc:docMk/>
            <pc:sldMk cId="1389566195" sldId="296"/>
            <ac:spMk id="2" creationId="{E06E3F85-1D6E-AC97-11A2-A8D52654CCC3}"/>
          </ac:spMkLst>
        </pc:spChg>
        <pc:picChg chg="mod ord">
          <ac:chgData name="Shengbo Wang" userId="c1d8877f-e665-4e9a-b21f-8d0eaca6a595" providerId="ADAL" clId="{C2669A1B-E97A-4085-8BE0-A57A20A664FE}" dt="2025-10-24T06:27:23.539" v="8631" actId="962"/>
          <ac:picMkLst>
            <pc:docMk/>
            <pc:sldMk cId="1389566195" sldId="296"/>
            <ac:picMk id="4" creationId="{F689039A-7AE2-5B15-59B5-B85179C3C57C}"/>
          </ac:picMkLst>
        </pc:picChg>
        <pc:picChg chg="mod ord">
          <ac:chgData name="Shengbo Wang" userId="c1d8877f-e665-4e9a-b21f-8d0eaca6a595" providerId="ADAL" clId="{C2669A1B-E97A-4085-8BE0-A57A20A664FE}" dt="2025-10-24T04:55:40.983" v="8561" actId="962"/>
          <ac:picMkLst>
            <pc:docMk/>
            <pc:sldMk cId="1389566195" sldId="296"/>
            <ac:picMk id="13" creationId="{9F552EB6-E0E1-42E5-009C-DD996860E979}"/>
          </ac:picMkLst>
        </pc:picChg>
        <pc:picChg chg="mod ord">
          <ac:chgData name="Shengbo Wang" userId="c1d8877f-e665-4e9a-b21f-8d0eaca6a595" providerId="ADAL" clId="{C2669A1B-E97A-4085-8BE0-A57A20A664FE}" dt="2025-10-23T01:30:21.891" v="4626" actId="1076"/>
          <ac:picMkLst>
            <pc:docMk/>
            <pc:sldMk cId="1389566195" sldId="296"/>
            <ac:picMk id="56" creationId="{EC99C256-41D7-C778-8FE0-8313C0258D21}"/>
          </ac:picMkLst>
        </pc:picChg>
        <pc:picChg chg="mod ord">
          <ac:chgData name="Shengbo Wang" userId="c1d8877f-e665-4e9a-b21f-8d0eaca6a595" providerId="ADAL" clId="{C2669A1B-E97A-4085-8BE0-A57A20A664FE}" dt="2025-10-23T01:40:40.302" v="4984" actId="1076"/>
          <ac:picMkLst>
            <pc:docMk/>
            <pc:sldMk cId="1389566195" sldId="296"/>
            <ac:picMk id="78" creationId="{BDE1AD7A-49C0-2B0E-7924-38FB18AC489E}"/>
          </ac:picMkLst>
        </pc:picChg>
      </pc:sldChg>
      <pc:sldChg chg="del">
        <pc:chgData name="Shengbo Wang" userId="c1d8877f-e665-4e9a-b21f-8d0eaca6a595" providerId="ADAL" clId="{C2669A1B-E97A-4085-8BE0-A57A20A664FE}" dt="2025-10-23T18:56:16.126" v="5151" actId="47"/>
        <pc:sldMkLst>
          <pc:docMk/>
          <pc:sldMk cId="1589191476" sldId="297"/>
        </pc:sldMkLst>
      </pc:sldChg>
      <pc:sldChg chg="del">
        <pc:chgData name="Shengbo Wang" userId="c1d8877f-e665-4e9a-b21f-8d0eaca6a595" providerId="ADAL" clId="{C2669A1B-E97A-4085-8BE0-A57A20A664FE}" dt="2025-10-23T23:04:47.638" v="6755" actId="47"/>
        <pc:sldMkLst>
          <pc:docMk/>
          <pc:sldMk cId="332267648" sldId="298"/>
        </pc:sldMkLst>
      </pc:sldChg>
      <pc:sldChg chg="del">
        <pc:chgData name="Shengbo Wang" userId="c1d8877f-e665-4e9a-b21f-8d0eaca6a595" providerId="ADAL" clId="{C2669A1B-E97A-4085-8BE0-A57A20A664FE}" dt="2025-10-23T23:04:49.753" v="6757" actId="47"/>
        <pc:sldMkLst>
          <pc:docMk/>
          <pc:sldMk cId="2127003202" sldId="299"/>
        </pc:sldMkLst>
      </pc:sldChg>
      <pc:sldChg chg="addSp modSp del modAnim">
        <pc:chgData name="Shengbo Wang" userId="c1d8877f-e665-4e9a-b21f-8d0eaca6a595" providerId="ADAL" clId="{C2669A1B-E97A-4085-8BE0-A57A20A664FE}" dt="2025-10-23T23:04:52.983" v="6760" actId="47"/>
        <pc:sldMkLst>
          <pc:docMk/>
          <pc:sldMk cId="515692442" sldId="302"/>
        </pc:sldMkLst>
      </pc:sldChg>
      <pc:sldChg chg="del">
        <pc:chgData name="Shengbo Wang" userId="c1d8877f-e665-4e9a-b21f-8d0eaca6a595" providerId="ADAL" clId="{C2669A1B-E97A-4085-8BE0-A57A20A664FE}" dt="2025-10-23T23:04:51.327" v="6758" actId="47"/>
        <pc:sldMkLst>
          <pc:docMk/>
          <pc:sldMk cId="239693627" sldId="303"/>
        </pc:sldMkLst>
      </pc:sldChg>
      <pc:sldChg chg="del">
        <pc:chgData name="Shengbo Wang" userId="c1d8877f-e665-4e9a-b21f-8d0eaca6a595" providerId="ADAL" clId="{C2669A1B-E97A-4085-8BE0-A57A20A664FE}" dt="2025-10-23T23:04:52.118" v="6759" actId="47"/>
        <pc:sldMkLst>
          <pc:docMk/>
          <pc:sldMk cId="1244642901" sldId="304"/>
        </pc:sldMkLst>
      </pc:sldChg>
      <pc:sldChg chg="del">
        <pc:chgData name="Shengbo Wang" userId="c1d8877f-e665-4e9a-b21f-8d0eaca6a595" providerId="ADAL" clId="{C2669A1B-E97A-4085-8BE0-A57A20A664FE}" dt="2025-10-23T23:05:03.436" v="6768" actId="47"/>
        <pc:sldMkLst>
          <pc:docMk/>
          <pc:sldMk cId="936161204" sldId="305"/>
        </pc:sldMkLst>
      </pc:sldChg>
      <pc:sldChg chg="addSp delSp modSp del mod modAnim">
        <pc:chgData name="Shengbo Wang" userId="c1d8877f-e665-4e9a-b21f-8d0eaca6a595" providerId="ADAL" clId="{C2669A1B-E97A-4085-8BE0-A57A20A664FE}" dt="2025-10-24T18:53:34.906" v="9201" actId="47"/>
        <pc:sldMkLst>
          <pc:docMk/>
          <pc:sldMk cId="305473771" sldId="306"/>
        </pc:sldMkLst>
      </pc:sldChg>
      <pc:sldChg chg="del">
        <pc:chgData name="Shengbo Wang" userId="c1d8877f-e665-4e9a-b21f-8d0eaca6a595" providerId="ADAL" clId="{C2669A1B-E97A-4085-8BE0-A57A20A664FE}" dt="2025-10-23T00:23:23.876" v="3221" actId="47"/>
        <pc:sldMkLst>
          <pc:docMk/>
          <pc:sldMk cId="3903099320" sldId="308"/>
        </pc:sldMkLst>
      </pc:sldChg>
      <pc:sldChg chg="del">
        <pc:chgData name="Shengbo Wang" userId="c1d8877f-e665-4e9a-b21f-8d0eaca6a595" providerId="ADAL" clId="{C2669A1B-E97A-4085-8BE0-A57A20A664FE}" dt="2025-10-23T23:05:02.430" v="6767" actId="47"/>
        <pc:sldMkLst>
          <pc:docMk/>
          <pc:sldMk cId="2997646917" sldId="309"/>
        </pc:sldMkLst>
      </pc:sldChg>
      <pc:sldChg chg="del">
        <pc:chgData name="Shengbo Wang" userId="c1d8877f-e665-4e9a-b21f-8d0eaca6a595" providerId="ADAL" clId="{C2669A1B-E97A-4085-8BE0-A57A20A664FE}" dt="2025-10-23T23:04:54.417" v="6761" actId="47"/>
        <pc:sldMkLst>
          <pc:docMk/>
          <pc:sldMk cId="3084945093" sldId="310"/>
        </pc:sldMkLst>
      </pc:sldChg>
      <pc:sldChg chg="addSp delSp modSp mod delAnim modAnim">
        <pc:chgData name="Shengbo Wang" userId="c1d8877f-e665-4e9a-b21f-8d0eaca6a595" providerId="ADAL" clId="{C2669A1B-E97A-4085-8BE0-A57A20A664FE}" dt="2025-10-24T07:03:53.981" v="8668" actId="20577"/>
        <pc:sldMkLst>
          <pc:docMk/>
          <pc:sldMk cId="1507672644" sldId="315"/>
        </pc:sldMkLst>
        <pc:spChg chg="mod">
          <ac:chgData name="Shengbo Wang" userId="c1d8877f-e665-4e9a-b21f-8d0eaca6a595" providerId="ADAL" clId="{C2669A1B-E97A-4085-8BE0-A57A20A664FE}" dt="2025-10-24T07:03:53.981" v="8668" actId="20577"/>
          <ac:spMkLst>
            <pc:docMk/>
            <pc:sldMk cId="1507672644" sldId="315"/>
            <ac:spMk id="2" creationId="{21B211FE-C238-0D7E-7897-2E5AB98FF973}"/>
          </ac:spMkLst>
        </pc:spChg>
        <pc:spChg chg="add mod">
          <ac:chgData name="Shengbo Wang" userId="c1d8877f-e665-4e9a-b21f-8d0eaca6a595" providerId="ADAL" clId="{C2669A1B-E97A-4085-8BE0-A57A20A664FE}" dt="2025-10-23T22:58:18.333" v="6649" actId="164"/>
          <ac:spMkLst>
            <pc:docMk/>
            <pc:sldMk cId="1507672644" sldId="315"/>
            <ac:spMk id="52" creationId="{136103F3-19E5-6ABB-2109-CF65BC27F065}"/>
          </ac:spMkLst>
        </pc:spChg>
        <pc:spChg chg="add mod">
          <ac:chgData name="Shengbo Wang" userId="c1d8877f-e665-4e9a-b21f-8d0eaca6a595" providerId="ADAL" clId="{C2669A1B-E97A-4085-8BE0-A57A20A664FE}" dt="2025-10-23T23:02:58.455" v="6700" actId="164"/>
          <ac:spMkLst>
            <pc:docMk/>
            <pc:sldMk cId="1507672644" sldId="315"/>
            <ac:spMk id="60" creationId="{C25B4767-0FC3-2827-D25A-6F17831B4508}"/>
          </ac:spMkLst>
        </pc:spChg>
        <pc:grpChg chg="add mod">
          <ac:chgData name="Shengbo Wang" userId="c1d8877f-e665-4e9a-b21f-8d0eaca6a595" providerId="ADAL" clId="{C2669A1B-E97A-4085-8BE0-A57A20A664FE}" dt="2025-10-23T23:02:58.455" v="6700" actId="164"/>
          <ac:grpSpMkLst>
            <pc:docMk/>
            <pc:sldMk cId="1507672644" sldId="315"/>
            <ac:grpSpMk id="67" creationId="{673964BD-13A7-5DEE-642B-E9C084B500E3}"/>
          </ac:grpSpMkLst>
        </pc:grpChg>
        <pc:grpChg chg="ord">
          <ac:chgData name="Shengbo Wang" userId="c1d8877f-e665-4e9a-b21f-8d0eaca6a595" providerId="ADAL" clId="{C2669A1B-E97A-4085-8BE0-A57A20A664FE}" dt="2025-10-23T23:19:04.339" v="6962"/>
          <ac:grpSpMkLst>
            <pc:docMk/>
            <pc:sldMk cId="1507672644" sldId="315"/>
            <ac:grpSpMk id="77" creationId="{CFE4C536-687B-AC5D-9987-9A8033E6B6B1}"/>
          </ac:grpSpMkLst>
        </pc:grpChg>
        <pc:picChg chg="add mod">
          <ac:chgData name="Shengbo Wang" userId="c1d8877f-e665-4e9a-b21f-8d0eaca6a595" providerId="ADAL" clId="{C2669A1B-E97A-4085-8BE0-A57A20A664FE}" dt="2025-10-23T22:50:33.495" v="6508" actId="1076"/>
          <ac:picMkLst>
            <pc:docMk/>
            <pc:sldMk cId="1507672644" sldId="315"/>
            <ac:picMk id="21" creationId="{5199DB44-4EEB-388F-2964-6A802FA3AE9B}"/>
          </ac:picMkLst>
        </pc:picChg>
        <pc:picChg chg="mod ord">
          <ac:chgData name="Shengbo Wang" userId="c1d8877f-e665-4e9a-b21f-8d0eaca6a595" providerId="ADAL" clId="{C2669A1B-E97A-4085-8BE0-A57A20A664FE}" dt="2025-10-23T22:53:18.144" v="6567" actId="962"/>
          <ac:picMkLst>
            <pc:docMk/>
            <pc:sldMk cId="1507672644" sldId="315"/>
            <ac:picMk id="41" creationId="{A228284E-3E17-C89A-45FD-3C65DB9B07FB}"/>
          </ac:picMkLst>
        </pc:picChg>
        <pc:picChg chg="mod ord">
          <ac:chgData name="Shengbo Wang" userId="c1d8877f-e665-4e9a-b21f-8d0eaca6a595" providerId="ADAL" clId="{C2669A1B-E97A-4085-8BE0-A57A20A664FE}" dt="2025-10-23T22:53:36.186" v="6582" actId="962"/>
          <ac:picMkLst>
            <pc:docMk/>
            <pc:sldMk cId="1507672644" sldId="315"/>
            <ac:picMk id="43" creationId="{C6838BDD-3492-F61F-EE26-E5B16B5CA8C8}"/>
          </ac:picMkLst>
        </pc:picChg>
        <pc:picChg chg="mod ord">
          <ac:chgData name="Shengbo Wang" userId="c1d8877f-e665-4e9a-b21f-8d0eaca6a595" providerId="ADAL" clId="{C2669A1B-E97A-4085-8BE0-A57A20A664FE}" dt="2025-10-23T23:02:58.455" v="6700" actId="164"/>
          <ac:picMkLst>
            <pc:docMk/>
            <pc:sldMk cId="1507672644" sldId="315"/>
            <ac:picMk id="66" creationId="{483D982C-DFAE-A846-90F5-ABC985FE14F8}"/>
          </ac:picMkLst>
        </pc:picChg>
        <pc:picChg chg="mod ord">
          <ac:chgData name="Shengbo Wang" userId="c1d8877f-e665-4e9a-b21f-8d0eaca6a595" providerId="ADAL" clId="{C2669A1B-E97A-4085-8BE0-A57A20A664FE}" dt="2025-10-23T23:18:38.495" v="6921" actId="962"/>
          <ac:picMkLst>
            <pc:docMk/>
            <pc:sldMk cId="1507672644" sldId="315"/>
            <ac:picMk id="69" creationId="{5CB39A6F-00D1-1935-63D6-B7F3F6D8E9A1}"/>
          </ac:picMkLst>
        </pc:picChg>
        <pc:picChg chg="mod ord">
          <ac:chgData name="Shengbo Wang" userId="c1d8877f-e665-4e9a-b21f-8d0eaca6a595" providerId="ADAL" clId="{C2669A1B-E97A-4085-8BE0-A57A20A664FE}" dt="2025-10-23T23:19:04.340" v="6965" actId="962"/>
          <ac:picMkLst>
            <pc:docMk/>
            <pc:sldMk cId="1507672644" sldId="315"/>
            <ac:picMk id="76" creationId="{9F9B0460-AB48-5C2E-FC98-35F2C4839B70}"/>
          </ac:picMkLst>
        </pc:picChg>
        <pc:cxnChg chg="add mod">
          <ac:chgData name="Shengbo Wang" userId="c1d8877f-e665-4e9a-b21f-8d0eaca6a595" providerId="ADAL" clId="{C2669A1B-E97A-4085-8BE0-A57A20A664FE}" dt="2025-10-23T22:58:18.333" v="6649" actId="164"/>
          <ac:cxnSpMkLst>
            <pc:docMk/>
            <pc:sldMk cId="1507672644" sldId="315"/>
            <ac:cxnSpMk id="54" creationId="{E42581F2-9D20-E374-B074-94930900A039}"/>
          </ac:cxnSpMkLst>
        </pc:cxnChg>
      </pc:sldChg>
      <pc:sldChg chg="addSp delSp modSp del mod delAnim modAnim">
        <pc:chgData name="Shengbo Wang" userId="c1d8877f-e665-4e9a-b21f-8d0eaca6a595" providerId="ADAL" clId="{C2669A1B-E97A-4085-8BE0-A57A20A664FE}" dt="2025-10-23T23:34:03.515" v="7195" actId="47"/>
        <pc:sldMkLst>
          <pc:docMk/>
          <pc:sldMk cId="1450205233" sldId="316"/>
        </pc:sldMkLst>
      </pc:sldChg>
      <pc:sldChg chg="del">
        <pc:chgData name="Shengbo Wang" userId="c1d8877f-e665-4e9a-b21f-8d0eaca6a595" providerId="ADAL" clId="{C2669A1B-E97A-4085-8BE0-A57A20A664FE}" dt="2025-10-23T23:04:56.371" v="6763" actId="47"/>
        <pc:sldMkLst>
          <pc:docMk/>
          <pc:sldMk cId="1606180313" sldId="317"/>
        </pc:sldMkLst>
      </pc:sldChg>
      <pc:sldChg chg="del">
        <pc:chgData name="Shengbo Wang" userId="c1d8877f-e665-4e9a-b21f-8d0eaca6a595" providerId="ADAL" clId="{C2669A1B-E97A-4085-8BE0-A57A20A664FE}" dt="2025-10-23T23:04:57.222" v="6764" actId="47"/>
        <pc:sldMkLst>
          <pc:docMk/>
          <pc:sldMk cId="4253240324" sldId="318"/>
        </pc:sldMkLst>
      </pc:sldChg>
      <pc:sldChg chg="del">
        <pc:chgData name="Shengbo Wang" userId="c1d8877f-e665-4e9a-b21f-8d0eaca6a595" providerId="ADAL" clId="{C2669A1B-E97A-4085-8BE0-A57A20A664FE}" dt="2025-10-23T23:04:59.417" v="6766" actId="47"/>
        <pc:sldMkLst>
          <pc:docMk/>
          <pc:sldMk cId="204487823" sldId="319"/>
        </pc:sldMkLst>
      </pc:sldChg>
      <pc:sldChg chg="del">
        <pc:chgData name="Shengbo Wang" userId="c1d8877f-e665-4e9a-b21f-8d0eaca6a595" providerId="ADAL" clId="{C2669A1B-E97A-4085-8BE0-A57A20A664FE}" dt="2025-10-23T23:04:58.565" v="6765" actId="47"/>
        <pc:sldMkLst>
          <pc:docMk/>
          <pc:sldMk cId="1687096717" sldId="320"/>
        </pc:sldMkLst>
      </pc:sldChg>
      <pc:sldChg chg="del">
        <pc:chgData name="Shengbo Wang" userId="c1d8877f-e665-4e9a-b21f-8d0eaca6a595" providerId="ADAL" clId="{C2669A1B-E97A-4085-8BE0-A57A20A664FE}" dt="2025-10-23T23:04:55.458" v="6762" actId="47"/>
        <pc:sldMkLst>
          <pc:docMk/>
          <pc:sldMk cId="1033826921" sldId="321"/>
        </pc:sldMkLst>
      </pc:sldChg>
      <pc:sldChg chg="del">
        <pc:chgData name="Shengbo Wang" userId="c1d8877f-e665-4e9a-b21f-8d0eaca6a595" providerId="ADAL" clId="{C2669A1B-E97A-4085-8BE0-A57A20A664FE}" dt="2025-10-23T00:14:44.202" v="3068" actId="47"/>
        <pc:sldMkLst>
          <pc:docMk/>
          <pc:sldMk cId="2778027203" sldId="322"/>
        </pc:sldMkLst>
      </pc:sldChg>
      <pc:sldChg chg="addSp delSp modSp add del mod modClrScheme addAnim delAnim modAnim chgLayout">
        <pc:chgData name="Shengbo Wang" userId="c1d8877f-e665-4e9a-b21f-8d0eaca6a595" providerId="ADAL" clId="{C2669A1B-E97A-4085-8BE0-A57A20A664FE}" dt="2025-10-23T00:12:33.090" v="3059" actId="47"/>
        <pc:sldMkLst>
          <pc:docMk/>
          <pc:sldMk cId="1367801674" sldId="323"/>
        </pc:sldMkLst>
      </pc:sldChg>
      <pc:sldChg chg="delSp modSp add del mod delAnim modAnim">
        <pc:chgData name="Shengbo Wang" userId="c1d8877f-e665-4e9a-b21f-8d0eaca6a595" providerId="ADAL" clId="{C2669A1B-E97A-4085-8BE0-A57A20A664FE}" dt="2025-10-22T23:58:58.622" v="2939" actId="47"/>
        <pc:sldMkLst>
          <pc:docMk/>
          <pc:sldMk cId="3997633361" sldId="324"/>
        </pc:sldMkLst>
      </pc:sldChg>
      <pc:sldChg chg="addSp delSp modSp add mod delAnim modAnim">
        <pc:chgData name="Shengbo Wang" userId="c1d8877f-e665-4e9a-b21f-8d0eaca6a595" providerId="ADAL" clId="{C2669A1B-E97A-4085-8BE0-A57A20A664FE}" dt="2025-10-23T00:36:31.731" v="3509"/>
        <pc:sldMkLst>
          <pc:docMk/>
          <pc:sldMk cId="2566575994" sldId="325"/>
        </pc:sldMkLst>
        <pc:spChg chg="mod">
          <ac:chgData name="Shengbo Wang" userId="c1d8877f-e665-4e9a-b21f-8d0eaca6a595" providerId="ADAL" clId="{C2669A1B-E97A-4085-8BE0-A57A20A664FE}" dt="2025-10-22T23:52:47.372" v="2723" actId="21"/>
          <ac:spMkLst>
            <pc:docMk/>
            <pc:sldMk cId="2566575994" sldId="325"/>
            <ac:spMk id="2" creationId="{6FD65037-15A3-F5C4-EAA7-0FCB5C07E94D}"/>
          </ac:spMkLst>
        </pc:spChg>
        <pc:picChg chg="add mod ord">
          <ac:chgData name="Shengbo Wang" userId="c1d8877f-e665-4e9a-b21f-8d0eaca6a595" providerId="ADAL" clId="{C2669A1B-E97A-4085-8BE0-A57A20A664FE}" dt="2025-10-23T00:34:07.498" v="3442" actId="1076"/>
          <ac:picMkLst>
            <pc:docMk/>
            <pc:sldMk cId="2566575994" sldId="325"/>
            <ac:picMk id="8" creationId="{8CA70AA3-DDC9-A913-D6B2-A1550A66270D}"/>
          </ac:picMkLst>
        </pc:picChg>
        <pc:picChg chg="mod ord">
          <ac:chgData name="Shengbo Wang" userId="c1d8877f-e665-4e9a-b21f-8d0eaca6a595" providerId="ADAL" clId="{C2669A1B-E97A-4085-8BE0-A57A20A664FE}" dt="2025-10-23T00:34:00.278" v="3441" actId="1076"/>
          <ac:picMkLst>
            <pc:docMk/>
            <pc:sldMk cId="2566575994" sldId="325"/>
            <ac:picMk id="49" creationId="{56EF9CED-2CF1-A618-C4BF-7D8C5144F3DA}"/>
          </ac:picMkLst>
        </pc:picChg>
        <pc:picChg chg="mod ord">
          <ac:chgData name="Shengbo Wang" userId="c1d8877f-e665-4e9a-b21f-8d0eaca6a595" providerId="ADAL" clId="{C2669A1B-E97A-4085-8BE0-A57A20A664FE}" dt="2025-10-23T00:36:07.545" v="3506" actId="962"/>
          <ac:picMkLst>
            <pc:docMk/>
            <pc:sldMk cId="2566575994" sldId="325"/>
            <ac:picMk id="57" creationId="{F4CC7865-4B25-3476-2F62-C4485A604D1F}"/>
          </ac:picMkLst>
        </pc:picChg>
      </pc:sldChg>
      <pc:sldChg chg="addSp delSp modSp add mod modAnim modNotesTx">
        <pc:chgData name="Shengbo Wang" userId="c1d8877f-e665-4e9a-b21f-8d0eaca6a595" providerId="ADAL" clId="{C2669A1B-E97A-4085-8BE0-A57A20A664FE}" dt="2025-10-24T18:17:33.218" v="9131" actId="20577"/>
        <pc:sldMkLst>
          <pc:docMk/>
          <pc:sldMk cId="1962381818" sldId="326"/>
        </pc:sldMkLst>
        <pc:picChg chg="mod ord">
          <ac:chgData name="Shengbo Wang" userId="c1d8877f-e665-4e9a-b21f-8d0eaca6a595" providerId="ADAL" clId="{C2669A1B-E97A-4085-8BE0-A57A20A664FE}" dt="2025-10-24T03:56:38.724" v="8426" actId="962"/>
          <ac:picMkLst>
            <pc:docMk/>
            <pc:sldMk cId="1962381818" sldId="326"/>
            <ac:picMk id="4" creationId="{3E969340-7D44-0DF9-4484-1B73E3DB7065}"/>
          </ac:picMkLst>
        </pc:picChg>
        <pc:picChg chg="mod">
          <ac:chgData name="Shengbo Wang" userId="c1d8877f-e665-4e9a-b21f-8d0eaca6a595" providerId="ADAL" clId="{C2669A1B-E97A-4085-8BE0-A57A20A664FE}" dt="2025-10-23T00:21:22.259" v="3189" actId="1076"/>
          <ac:picMkLst>
            <pc:docMk/>
            <pc:sldMk cId="1962381818" sldId="326"/>
            <ac:picMk id="16" creationId="{542EAE65-9977-76E3-DEFB-93B50B2F4572}"/>
          </ac:picMkLst>
        </pc:picChg>
        <pc:picChg chg="mod ord">
          <ac:chgData name="Shengbo Wang" userId="c1d8877f-e665-4e9a-b21f-8d0eaca6a595" providerId="ADAL" clId="{C2669A1B-E97A-4085-8BE0-A57A20A664FE}" dt="2025-10-23T00:21:53.202" v="3219" actId="1076"/>
          <ac:picMkLst>
            <pc:docMk/>
            <pc:sldMk cId="1962381818" sldId="326"/>
            <ac:picMk id="25" creationId="{1251243D-AB45-8FA2-6008-D092B02C414E}"/>
          </ac:picMkLst>
        </pc:picChg>
      </pc:sldChg>
      <pc:sldChg chg="modSp add del">
        <pc:chgData name="Shengbo Wang" userId="c1d8877f-e665-4e9a-b21f-8d0eaca6a595" providerId="ADAL" clId="{C2669A1B-E97A-4085-8BE0-A57A20A664FE}" dt="2025-10-22T23:52:48.372" v="2724"/>
        <pc:sldMkLst>
          <pc:docMk/>
          <pc:sldMk cId="2274483539" sldId="326"/>
        </pc:sldMkLst>
      </pc:sldChg>
      <pc:sldChg chg="delSp modSp add del mod">
        <pc:chgData name="Shengbo Wang" userId="c1d8877f-e665-4e9a-b21f-8d0eaca6a595" providerId="ADAL" clId="{C2669A1B-E97A-4085-8BE0-A57A20A664FE}" dt="2025-10-24T18:53:36.790" v="9202" actId="47"/>
        <pc:sldMkLst>
          <pc:docMk/>
          <pc:sldMk cId="558132661" sldId="327"/>
        </pc:sldMkLst>
      </pc:sldChg>
      <pc:sldChg chg="addSp delSp modSp add mod modAnim">
        <pc:chgData name="Shengbo Wang" userId="c1d8877f-e665-4e9a-b21f-8d0eaca6a595" providerId="ADAL" clId="{C2669A1B-E97A-4085-8BE0-A57A20A664FE}" dt="2025-10-24T19:55:14.906" v="9279" actId="1076"/>
        <pc:sldMkLst>
          <pc:docMk/>
          <pc:sldMk cId="3031990973" sldId="328"/>
        </pc:sldMkLst>
        <pc:spChg chg="add mod">
          <ac:chgData name="Shengbo Wang" userId="c1d8877f-e665-4e9a-b21f-8d0eaca6a595" providerId="ADAL" clId="{C2669A1B-E97A-4085-8BE0-A57A20A664FE}" dt="2025-10-24T06:18:06.977" v="8614" actId="14100"/>
          <ac:spMkLst>
            <pc:docMk/>
            <pc:sldMk cId="3031990973" sldId="328"/>
            <ac:spMk id="13" creationId="{4E3D1C5D-7370-611C-15FB-8E4A36F436B5}"/>
          </ac:spMkLst>
        </pc:spChg>
        <pc:spChg chg="mod">
          <ac:chgData name="Shengbo Wang" userId="c1d8877f-e665-4e9a-b21f-8d0eaca6a595" providerId="ADAL" clId="{C2669A1B-E97A-4085-8BE0-A57A20A664FE}" dt="2025-10-23T01:16:49.201" v="4232" actId="14100"/>
          <ac:spMkLst>
            <pc:docMk/>
            <pc:sldMk cId="3031990973" sldId="328"/>
            <ac:spMk id="30" creationId="{8D0E6B9F-0172-6859-73AE-C0058AEF89EA}"/>
          </ac:spMkLst>
        </pc:spChg>
        <pc:picChg chg="mod ord">
          <ac:chgData name="Shengbo Wang" userId="c1d8877f-e665-4e9a-b21f-8d0eaca6a595" providerId="ADAL" clId="{C2669A1B-E97A-4085-8BE0-A57A20A664FE}" dt="2025-10-24T06:18:03.680" v="8613" actId="962"/>
          <ac:picMkLst>
            <pc:docMk/>
            <pc:sldMk cId="3031990973" sldId="328"/>
            <ac:picMk id="5" creationId="{46ACC317-EFD1-3C78-A4AC-B823803CFD40}"/>
          </ac:picMkLst>
        </pc:picChg>
        <pc:picChg chg="mod ord">
          <ac:chgData name="Shengbo Wang" userId="c1d8877f-e665-4e9a-b21f-8d0eaca6a595" providerId="ADAL" clId="{C2669A1B-E97A-4085-8BE0-A57A20A664FE}" dt="2025-10-23T01:16:44.454" v="4231" actId="1076"/>
          <ac:picMkLst>
            <pc:docMk/>
            <pc:sldMk cId="3031990973" sldId="328"/>
            <ac:picMk id="15" creationId="{4A9F5FCE-6982-F13E-E6E5-F2C5BA05CAC1}"/>
          </ac:picMkLst>
        </pc:picChg>
      </pc:sldChg>
      <pc:sldChg chg="addSp delSp modSp add mod modAnim">
        <pc:chgData name="Shengbo Wang" userId="c1d8877f-e665-4e9a-b21f-8d0eaca6a595" providerId="ADAL" clId="{C2669A1B-E97A-4085-8BE0-A57A20A664FE}" dt="2025-10-24T16:32:30.612" v="8740" actId="1076"/>
        <pc:sldMkLst>
          <pc:docMk/>
          <pc:sldMk cId="889447442" sldId="329"/>
        </pc:sldMkLst>
        <pc:spChg chg="mod">
          <ac:chgData name="Shengbo Wang" userId="c1d8877f-e665-4e9a-b21f-8d0eaca6a595" providerId="ADAL" clId="{C2669A1B-E97A-4085-8BE0-A57A20A664FE}" dt="2025-10-23T18:47:17.064" v="5059" actId="20577"/>
          <ac:spMkLst>
            <pc:docMk/>
            <pc:sldMk cId="889447442" sldId="329"/>
            <ac:spMk id="2" creationId="{9DC8E074-3970-7D61-1E51-4075FF555845}"/>
          </ac:spMkLst>
        </pc:spChg>
        <pc:picChg chg="mod ord">
          <ac:chgData name="Shengbo Wang" userId="c1d8877f-e665-4e9a-b21f-8d0eaca6a595" providerId="ADAL" clId="{C2669A1B-E97A-4085-8BE0-A57A20A664FE}" dt="2025-10-24T16:32:30.612" v="8740" actId="1076"/>
          <ac:picMkLst>
            <pc:docMk/>
            <pc:sldMk cId="889447442" sldId="329"/>
            <ac:picMk id="4" creationId="{175345AD-2B86-6011-E640-27F1112C0DB6}"/>
          </ac:picMkLst>
        </pc:picChg>
        <pc:picChg chg="mod ord">
          <ac:chgData name="Shengbo Wang" userId="c1d8877f-e665-4e9a-b21f-8d0eaca6a595" providerId="ADAL" clId="{C2669A1B-E97A-4085-8BE0-A57A20A664FE}" dt="2025-10-24T16:32:28.366" v="8739" actId="1076"/>
          <ac:picMkLst>
            <pc:docMk/>
            <pc:sldMk cId="889447442" sldId="329"/>
            <ac:picMk id="19" creationId="{7A759800-9FE9-5583-0D30-29E2F364516C}"/>
          </ac:picMkLst>
        </pc:picChg>
        <pc:picChg chg="mod ord">
          <ac:chgData name="Shengbo Wang" userId="c1d8877f-e665-4e9a-b21f-8d0eaca6a595" providerId="ADAL" clId="{C2669A1B-E97A-4085-8BE0-A57A20A664FE}" dt="2025-10-23T19:05:29.024" v="5306" actId="1076"/>
          <ac:picMkLst>
            <pc:docMk/>
            <pc:sldMk cId="889447442" sldId="329"/>
            <ac:picMk id="24" creationId="{E6578DDB-A018-F73B-70D0-DE5DA6AEF552}"/>
          </ac:picMkLst>
        </pc:picChg>
      </pc:sldChg>
      <pc:sldChg chg="addSp delSp modSp add mod modTransition delAnim modAnim">
        <pc:chgData name="Shengbo Wang" userId="c1d8877f-e665-4e9a-b21f-8d0eaca6a595" providerId="ADAL" clId="{C2669A1B-E97A-4085-8BE0-A57A20A664FE}" dt="2025-10-24T05:08:49.900" v="8579" actId="962"/>
        <pc:sldMkLst>
          <pc:docMk/>
          <pc:sldMk cId="738510436" sldId="330"/>
        </pc:sldMkLst>
        <pc:spChg chg="mod">
          <ac:chgData name="Shengbo Wang" userId="c1d8877f-e665-4e9a-b21f-8d0eaca6a595" providerId="ADAL" clId="{C2669A1B-E97A-4085-8BE0-A57A20A664FE}" dt="2025-10-23T18:57:19.162" v="5198" actId="20577"/>
          <ac:spMkLst>
            <pc:docMk/>
            <pc:sldMk cId="738510436" sldId="330"/>
            <ac:spMk id="2" creationId="{5C321FAB-A512-B247-DCDB-A9497FA4063A}"/>
          </ac:spMkLst>
        </pc:spChg>
        <pc:spChg chg="add mod">
          <ac:chgData name="Shengbo Wang" userId="c1d8877f-e665-4e9a-b21f-8d0eaca6a595" providerId="ADAL" clId="{C2669A1B-E97A-4085-8BE0-A57A20A664FE}" dt="2025-10-23T19:14:36.141" v="5504" actId="14100"/>
          <ac:spMkLst>
            <pc:docMk/>
            <pc:sldMk cId="738510436" sldId="330"/>
            <ac:spMk id="31" creationId="{A45F791C-BEEE-3E66-731C-B7677987C0F4}"/>
          </ac:spMkLst>
        </pc:spChg>
        <pc:picChg chg="mod ord">
          <ac:chgData name="Shengbo Wang" userId="c1d8877f-e665-4e9a-b21f-8d0eaca6a595" providerId="ADAL" clId="{C2669A1B-E97A-4085-8BE0-A57A20A664FE}" dt="2025-10-23T23:15:54.382" v="6848" actId="962"/>
          <ac:picMkLst>
            <pc:docMk/>
            <pc:sldMk cId="738510436" sldId="330"/>
            <ac:picMk id="4" creationId="{6676E878-34C8-5D18-C0E6-F962D5DE85B8}"/>
          </ac:picMkLst>
        </pc:picChg>
        <pc:picChg chg="add del mod">
          <ac:chgData name="Shengbo Wang" userId="c1d8877f-e665-4e9a-b21f-8d0eaca6a595" providerId="ADAL" clId="{C2669A1B-E97A-4085-8BE0-A57A20A664FE}" dt="2025-10-23T19:17:26.471" v="5537"/>
          <ac:picMkLst>
            <pc:docMk/>
            <pc:sldMk cId="738510436" sldId="330"/>
            <ac:picMk id="12" creationId="{AD3F95BC-90CD-0A29-6AD0-6AC0ACA90685}"/>
          </ac:picMkLst>
        </pc:picChg>
        <pc:picChg chg="add mod">
          <ac:chgData name="Shengbo Wang" userId="c1d8877f-e665-4e9a-b21f-8d0eaca6a595" providerId="ADAL" clId="{C2669A1B-E97A-4085-8BE0-A57A20A664FE}" dt="2025-10-23T19:08:09.409" v="5340" actId="1076"/>
          <ac:picMkLst>
            <pc:docMk/>
            <pc:sldMk cId="738510436" sldId="330"/>
            <ac:picMk id="24" creationId="{8D8FECE0-4175-3ABC-4A88-078A398D6DEB}"/>
          </ac:picMkLst>
        </pc:picChg>
        <pc:cxnChg chg="mod topLvl">
          <ac:chgData name="Shengbo Wang" userId="c1d8877f-e665-4e9a-b21f-8d0eaca6a595" providerId="ADAL" clId="{C2669A1B-E97A-4085-8BE0-A57A20A664FE}" dt="2025-10-23T19:14:04.401" v="5483" actId="164"/>
          <ac:cxnSpMkLst>
            <pc:docMk/>
            <pc:sldMk cId="738510436" sldId="330"/>
            <ac:cxnSpMk id="17" creationId="{5F92FD5F-769E-E0C4-DC31-583EA9BFBAFF}"/>
          </ac:cxnSpMkLst>
        </pc:cxnChg>
      </pc:sldChg>
      <pc:sldChg chg="addSp delSp modSp add mod modTransition delAnim modAnim">
        <pc:chgData name="Shengbo Wang" userId="c1d8877f-e665-4e9a-b21f-8d0eaca6a595" providerId="ADAL" clId="{C2669A1B-E97A-4085-8BE0-A57A20A664FE}" dt="2025-10-24T20:23:18.416" v="9393" actId="962"/>
        <pc:sldMkLst>
          <pc:docMk/>
          <pc:sldMk cId="2528820189" sldId="331"/>
        </pc:sldMkLst>
        <pc:spChg chg="mod">
          <ac:chgData name="Shengbo Wang" userId="c1d8877f-e665-4e9a-b21f-8d0eaca6a595" providerId="ADAL" clId="{C2669A1B-E97A-4085-8BE0-A57A20A664FE}" dt="2025-10-24T07:03:21.878" v="8666" actId="20577"/>
          <ac:spMkLst>
            <pc:docMk/>
            <pc:sldMk cId="2528820189" sldId="331"/>
            <ac:spMk id="2" creationId="{D00FC873-9628-C068-DED6-3DE657BF9D58}"/>
          </ac:spMkLst>
        </pc:spChg>
        <pc:spChg chg="mod">
          <ac:chgData name="Shengbo Wang" userId="c1d8877f-e665-4e9a-b21f-8d0eaca6a595" providerId="ADAL" clId="{C2669A1B-E97A-4085-8BE0-A57A20A664FE}" dt="2025-10-23T19:41:27.669" v="6021" actId="14100"/>
          <ac:spMkLst>
            <pc:docMk/>
            <pc:sldMk cId="2528820189" sldId="331"/>
            <ac:spMk id="63" creationId="{A6B14D51-43BD-277F-0DBC-9C71517A5633}"/>
          </ac:spMkLst>
        </pc:spChg>
        <pc:grpChg chg="ord">
          <ac:chgData name="Shengbo Wang" userId="c1d8877f-e665-4e9a-b21f-8d0eaca6a595" providerId="ADAL" clId="{C2669A1B-E97A-4085-8BE0-A57A20A664FE}" dt="2025-10-23T22:24:10.957" v="6236"/>
          <ac:grpSpMkLst>
            <pc:docMk/>
            <pc:sldMk cId="2528820189" sldId="331"/>
            <ac:grpSpMk id="105" creationId="{D0A2C626-EA8A-F2E6-A977-92D11B3BACB0}"/>
          </ac:grpSpMkLst>
        </pc:grpChg>
        <pc:picChg chg="mod ord">
          <ac:chgData name="Shengbo Wang" userId="c1d8877f-e665-4e9a-b21f-8d0eaca6a595" providerId="ADAL" clId="{C2669A1B-E97A-4085-8BE0-A57A20A664FE}" dt="2025-10-23T23:17:54.998" v="6901" actId="1076"/>
          <ac:picMkLst>
            <pc:docMk/>
            <pc:sldMk cId="2528820189" sldId="331"/>
            <ac:picMk id="4" creationId="{BAEDD36D-F877-1DF3-70B0-64A7D287EAF3}"/>
          </ac:picMkLst>
        </pc:picChg>
        <pc:picChg chg="mod ord">
          <ac:chgData name="Shengbo Wang" userId="c1d8877f-e665-4e9a-b21f-8d0eaca6a595" providerId="ADAL" clId="{C2669A1B-E97A-4085-8BE0-A57A20A664FE}" dt="2025-10-23T23:17:45.577" v="6900" actId="1076"/>
          <ac:picMkLst>
            <pc:docMk/>
            <pc:sldMk cId="2528820189" sldId="331"/>
            <ac:picMk id="6" creationId="{EFBA4568-7FA7-F343-71BD-B14CD49FF25A}"/>
          </ac:picMkLst>
        </pc:picChg>
        <pc:picChg chg="mod ord">
          <ac:chgData name="Shengbo Wang" userId="c1d8877f-e665-4e9a-b21f-8d0eaca6a595" providerId="ADAL" clId="{C2669A1B-E97A-4085-8BE0-A57A20A664FE}" dt="2025-10-24T20:23:18.416" v="9393" actId="962"/>
          <ac:picMkLst>
            <pc:docMk/>
            <pc:sldMk cId="2528820189" sldId="331"/>
            <ac:picMk id="8" creationId="{C64F5AA0-D5C7-34A0-537B-268348114A3F}"/>
          </ac:picMkLst>
        </pc:picChg>
        <pc:picChg chg="mod ord">
          <ac:chgData name="Shengbo Wang" userId="c1d8877f-e665-4e9a-b21f-8d0eaca6a595" providerId="ADAL" clId="{C2669A1B-E97A-4085-8BE0-A57A20A664FE}" dt="2025-10-23T19:36:01.869" v="5936" actId="1076"/>
          <ac:picMkLst>
            <pc:docMk/>
            <pc:sldMk cId="2528820189" sldId="331"/>
            <ac:picMk id="53" creationId="{1713D539-EE1D-4C0E-5049-487298BAA976}"/>
          </ac:picMkLst>
        </pc:picChg>
        <pc:picChg chg="mod ord">
          <ac:chgData name="Shengbo Wang" userId="c1d8877f-e665-4e9a-b21f-8d0eaca6a595" providerId="ADAL" clId="{C2669A1B-E97A-4085-8BE0-A57A20A664FE}" dt="2025-10-23T22:24:10.957" v="6239" actId="962"/>
          <ac:picMkLst>
            <pc:docMk/>
            <pc:sldMk cId="2528820189" sldId="331"/>
            <ac:picMk id="103" creationId="{3AF461D9-4199-4E02-4A90-25523C81D4D8}"/>
          </ac:picMkLst>
        </pc:picChg>
        <pc:cxnChg chg="mod">
          <ac:chgData name="Shengbo Wang" userId="c1d8877f-e665-4e9a-b21f-8d0eaca6a595" providerId="ADAL" clId="{C2669A1B-E97A-4085-8BE0-A57A20A664FE}" dt="2025-10-23T19:41:27.669" v="6021" actId="14100"/>
          <ac:cxnSpMkLst>
            <pc:docMk/>
            <pc:sldMk cId="2528820189" sldId="331"/>
            <ac:cxnSpMk id="62" creationId="{AA6991A0-526A-535A-5C1D-D8F53EBD4852}"/>
          </ac:cxnSpMkLst>
        </pc:cxnChg>
        <pc:cxnChg chg="mod">
          <ac:chgData name="Shengbo Wang" userId="c1d8877f-e665-4e9a-b21f-8d0eaca6a595" providerId="ADAL" clId="{C2669A1B-E97A-4085-8BE0-A57A20A664FE}" dt="2025-10-23T23:18:01.050" v="6902" actId="14100"/>
          <ac:cxnSpMkLst>
            <pc:docMk/>
            <pc:sldMk cId="2528820189" sldId="331"/>
            <ac:cxnSpMk id="64" creationId="{818D1209-FFB6-569D-8175-324CCA59CBAA}"/>
          </ac:cxnSpMkLst>
        </pc:cxnChg>
      </pc:sldChg>
      <pc:sldChg chg="addSp delSp modSp add mod ord delAnim modAnim">
        <pc:chgData name="Shengbo Wang" userId="c1d8877f-e665-4e9a-b21f-8d0eaca6a595" providerId="ADAL" clId="{C2669A1B-E97A-4085-8BE0-A57A20A664FE}" dt="2025-10-24T05:13:55.649" v="8581"/>
        <pc:sldMkLst>
          <pc:docMk/>
          <pc:sldMk cId="3020647430" sldId="332"/>
        </pc:sldMkLst>
        <pc:spChg chg="mod">
          <ac:chgData name="Shengbo Wang" userId="c1d8877f-e665-4e9a-b21f-8d0eaca6a595" providerId="ADAL" clId="{C2669A1B-E97A-4085-8BE0-A57A20A664FE}" dt="2025-10-23T19:43:14.052" v="6067" actId="20577"/>
          <ac:spMkLst>
            <pc:docMk/>
            <pc:sldMk cId="3020647430" sldId="332"/>
            <ac:spMk id="2" creationId="{DBA5BAD9-CDC1-8307-700C-5B3E161D5890}"/>
          </ac:spMkLst>
        </pc:spChg>
        <pc:picChg chg="add mod">
          <ac:chgData name="Shengbo Wang" userId="c1d8877f-e665-4e9a-b21f-8d0eaca6a595" providerId="ADAL" clId="{C2669A1B-E97A-4085-8BE0-A57A20A664FE}" dt="2025-10-23T23:16:51.288" v="6865" actId="1076"/>
          <ac:picMkLst>
            <pc:docMk/>
            <pc:sldMk cId="3020647430" sldId="332"/>
            <ac:picMk id="3" creationId="{EEF468AC-8639-A429-476F-3A116F20E50D}"/>
          </ac:picMkLst>
        </pc:picChg>
        <pc:picChg chg="mod ord">
          <ac:chgData name="Shengbo Wang" userId="c1d8877f-e665-4e9a-b21f-8d0eaca6a595" providerId="ADAL" clId="{C2669A1B-E97A-4085-8BE0-A57A20A664FE}" dt="2025-10-23T19:57:40.659" v="6219" actId="1076"/>
          <ac:picMkLst>
            <pc:docMk/>
            <pc:sldMk cId="3020647430" sldId="332"/>
            <ac:picMk id="25" creationId="{CF1F0704-69A5-0E59-B8D5-B6B7F23A8BFB}"/>
          </ac:picMkLst>
        </pc:picChg>
      </pc:sldChg>
      <pc:sldChg chg="addSp delSp modSp add mod modAnim">
        <pc:chgData name="Shengbo Wang" userId="c1d8877f-e665-4e9a-b21f-8d0eaca6a595" providerId="ADAL" clId="{C2669A1B-E97A-4085-8BE0-A57A20A664FE}" dt="2025-10-24T07:12:20.509" v="8670"/>
        <pc:sldMkLst>
          <pc:docMk/>
          <pc:sldMk cId="2523258514" sldId="333"/>
        </pc:sldMkLst>
        <pc:spChg chg="mod topLvl">
          <ac:chgData name="Shengbo Wang" userId="c1d8877f-e665-4e9a-b21f-8d0eaca6a595" providerId="ADAL" clId="{C2669A1B-E97A-4085-8BE0-A57A20A664FE}" dt="2025-10-23T23:33:10.139" v="7193" actId="164"/>
          <ac:spMkLst>
            <pc:docMk/>
            <pc:sldMk cId="2523258514" sldId="333"/>
            <ac:spMk id="51" creationId="{E635F9F5-EC13-5A42-05CC-53C5EEF61B59}"/>
          </ac:spMkLst>
        </pc:spChg>
        <pc:grpChg chg="add mod">
          <ac:chgData name="Shengbo Wang" userId="c1d8877f-e665-4e9a-b21f-8d0eaca6a595" providerId="ADAL" clId="{C2669A1B-E97A-4085-8BE0-A57A20A664FE}" dt="2025-10-23T23:33:10.139" v="7193" actId="164"/>
          <ac:grpSpMkLst>
            <pc:docMk/>
            <pc:sldMk cId="2523258514" sldId="333"/>
            <ac:grpSpMk id="27" creationId="{077B3C8E-3108-AA57-17B2-C95399D3E72F}"/>
          </ac:grpSpMkLst>
        </pc:grpChg>
        <pc:grpChg chg="add mod">
          <ac:chgData name="Shengbo Wang" userId="c1d8877f-e665-4e9a-b21f-8d0eaca6a595" providerId="ADAL" clId="{C2669A1B-E97A-4085-8BE0-A57A20A664FE}" dt="2025-10-23T23:38:35.403" v="7302" actId="164"/>
          <ac:grpSpMkLst>
            <pc:docMk/>
            <pc:sldMk cId="2523258514" sldId="333"/>
            <ac:grpSpMk id="45" creationId="{65BC9F1F-0CBE-2349-5F57-DC6AD22A1587}"/>
          </ac:grpSpMkLst>
        </pc:grpChg>
        <pc:picChg chg="mod ord">
          <ac:chgData name="Shengbo Wang" userId="c1d8877f-e665-4e9a-b21f-8d0eaca6a595" providerId="ADAL" clId="{C2669A1B-E97A-4085-8BE0-A57A20A664FE}" dt="2025-10-23T23:38:35.403" v="7302" actId="164"/>
          <ac:picMkLst>
            <pc:docMk/>
            <pc:sldMk cId="2523258514" sldId="333"/>
            <ac:picMk id="32" creationId="{0DA619BC-BC98-DDA8-FEF1-4CDBA463AA0D}"/>
          </ac:picMkLst>
        </pc:picChg>
        <pc:cxnChg chg="add mod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3" creationId="{8B53CEB1-3C6B-CA88-C029-7A623BD69C25}"/>
          </ac:cxnSpMkLst>
        </pc:cxnChg>
        <pc:cxnChg chg="add mod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20" creationId="{2C87DBB8-FB9E-6CEE-226E-2803AFA97CBC}"/>
          </ac:cxnSpMkLst>
        </pc:cxnChg>
        <pc:cxnChg chg="add mod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23" creationId="{A893336F-59A6-D881-DCDA-E8B915B636BA}"/>
          </ac:cxnSpMkLst>
        </pc:cxnChg>
        <pc:cxnChg chg="add mod">
          <ac:chgData name="Shengbo Wang" userId="c1d8877f-e665-4e9a-b21f-8d0eaca6a595" providerId="ADAL" clId="{C2669A1B-E97A-4085-8BE0-A57A20A664FE}" dt="2025-10-23T23:38:35.403" v="7302" actId="164"/>
          <ac:cxnSpMkLst>
            <pc:docMk/>
            <pc:sldMk cId="2523258514" sldId="333"/>
            <ac:cxnSpMk id="37" creationId="{13E465FC-7AD6-9194-32AF-EA98DCC9ADD0}"/>
          </ac:cxnSpMkLst>
        </pc:cxnChg>
        <pc:cxnChg chg="add mod">
          <ac:chgData name="Shengbo Wang" userId="c1d8877f-e665-4e9a-b21f-8d0eaca6a595" providerId="ADAL" clId="{C2669A1B-E97A-4085-8BE0-A57A20A664FE}" dt="2025-10-23T23:38:35.403" v="7302" actId="164"/>
          <ac:cxnSpMkLst>
            <pc:docMk/>
            <pc:sldMk cId="2523258514" sldId="333"/>
            <ac:cxnSpMk id="41" creationId="{99AC97FA-34C0-84EE-36C9-287D4A958BD0}"/>
          </ac:cxnSpMkLst>
        </pc:cxnChg>
        <pc:cxnChg chg="mod topLvl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42" creationId="{DCAE24F5-B166-9874-C981-4CDA334365DE}"/>
          </ac:cxnSpMkLst>
        </pc:cxnChg>
        <pc:cxnChg chg="add mod">
          <ac:chgData name="Shengbo Wang" userId="c1d8877f-e665-4e9a-b21f-8d0eaca6a595" providerId="ADAL" clId="{C2669A1B-E97A-4085-8BE0-A57A20A664FE}" dt="2025-10-23T23:38:35.403" v="7302" actId="164"/>
          <ac:cxnSpMkLst>
            <pc:docMk/>
            <pc:sldMk cId="2523258514" sldId="333"/>
            <ac:cxnSpMk id="43" creationId="{8705E8EF-28B9-64AD-EC04-36E4596058A4}"/>
          </ac:cxnSpMkLst>
        </pc:cxnChg>
        <pc:cxnChg chg="mod topLvl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44" creationId="{8E43303F-4B3E-4AC0-F969-8F8BE5DCAD79}"/>
          </ac:cxnSpMkLst>
        </pc:cxnChg>
        <pc:cxnChg chg="mod topLvl">
          <ac:chgData name="Shengbo Wang" userId="c1d8877f-e665-4e9a-b21f-8d0eaca6a595" providerId="ADAL" clId="{C2669A1B-E97A-4085-8BE0-A57A20A664FE}" dt="2025-10-23T23:33:10.139" v="7193" actId="164"/>
          <ac:cxnSpMkLst>
            <pc:docMk/>
            <pc:sldMk cId="2523258514" sldId="333"/>
            <ac:cxnSpMk id="48" creationId="{5DAD4063-5694-C243-D141-6EA4DD4EDDC5}"/>
          </ac:cxnSpMkLst>
        </pc:cxnChg>
      </pc:sldChg>
      <pc:sldChg chg="addSp delSp modSp add mod delAnim modAnim">
        <pc:chgData name="Shengbo Wang" userId="c1d8877f-e665-4e9a-b21f-8d0eaca6a595" providerId="ADAL" clId="{C2669A1B-E97A-4085-8BE0-A57A20A664FE}" dt="2025-10-23T23:45:15.198" v="7403"/>
        <pc:sldMkLst>
          <pc:docMk/>
          <pc:sldMk cId="1710516093" sldId="334"/>
        </pc:sldMkLst>
        <pc:spChg chg="add mod">
          <ac:chgData name="Shengbo Wang" userId="c1d8877f-e665-4e9a-b21f-8d0eaca6a595" providerId="ADAL" clId="{C2669A1B-E97A-4085-8BE0-A57A20A664FE}" dt="2025-10-23T23:45:10.773" v="7402" actId="164"/>
          <ac:spMkLst>
            <pc:docMk/>
            <pc:sldMk cId="1710516093" sldId="334"/>
            <ac:spMk id="33" creationId="{B61DFE17-3A3A-7C33-036D-C2A33914104F}"/>
          </ac:spMkLst>
        </pc:spChg>
        <pc:spChg chg="add mod">
          <ac:chgData name="Shengbo Wang" userId="c1d8877f-e665-4e9a-b21f-8d0eaca6a595" providerId="ADAL" clId="{C2669A1B-E97A-4085-8BE0-A57A20A664FE}" dt="2025-10-23T23:45:10.773" v="7402" actId="164"/>
          <ac:spMkLst>
            <pc:docMk/>
            <pc:sldMk cId="1710516093" sldId="334"/>
            <ac:spMk id="55" creationId="{51B4F50F-79AC-8766-D1F8-C60C62C010E8}"/>
          </ac:spMkLst>
        </pc:spChg>
        <pc:grpChg chg="add mod">
          <ac:chgData name="Shengbo Wang" userId="c1d8877f-e665-4e9a-b21f-8d0eaca6a595" providerId="ADAL" clId="{C2669A1B-E97A-4085-8BE0-A57A20A664FE}" dt="2025-10-23T23:39:22.811" v="7307"/>
          <ac:grpSpMkLst>
            <pc:docMk/>
            <pc:sldMk cId="1710516093" sldId="334"/>
            <ac:grpSpMk id="26" creationId="{5A80CD90-2C24-8DF8-EE2A-ACDEDC01272B}"/>
          </ac:grpSpMkLst>
        </pc:grpChg>
        <pc:grpChg chg="add mod">
          <ac:chgData name="Shengbo Wang" userId="c1d8877f-e665-4e9a-b21f-8d0eaca6a595" providerId="ADAL" clId="{C2669A1B-E97A-4085-8BE0-A57A20A664FE}" dt="2025-10-23T23:45:10.773" v="7402" actId="164"/>
          <ac:grpSpMkLst>
            <pc:docMk/>
            <pc:sldMk cId="1710516093" sldId="334"/>
            <ac:grpSpMk id="56" creationId="{B640EB85-B780-6A11-95B0-C4F7CB5FB28B}"/>
          </ac:grpSpMkLst>
        </pc:grpChg>
        <pc:picChg chg="mod">
          <ac:chgData name="Shengbo Wang" userId="c1d8877f-e665-4e9a-b21f-8d0eaca6a595" providerId="ADAL" clId="{C2669A1B-E97A-4085-8BE0-A57A20A664FE}" dt="2025-10-23T23:39:22.811" v="7307"/>
          <ac:picMkLst>
            <pc:docMk/>
            <pc:sldMk cId="1710516093" sldId="334"/>
            <ac:picMk id="28" creationId="{4C4682B1-77A4-D576-F8B2-A2899653AE84}"/>
          </ac:picMkLst>
        </pc:picChg>
        <pc:cxnChg chg="mod">
          <ac:chgData name="Shengbo Wang" userId="c1d8877f-e665-4e9a-b21f-8d0eaca6a595" providerId="ADAL" clId="{C2669A1B-E97A-4085-8BE0-A57A20A664FE}" dt="2025-10-23T23:39:22.811" v="7307"/>
          <ac:cxnSpMkLst>
            <pc:docMk/>
            <pc:sldMk cId="1710516093" sldId="334"/>
            <ac:cxnSpMk id="29" creationId="{BA47D2A9-8615-BDDD-E63F-EBFD3CAD513F}"/>
          </ac:cxnSpMkLst>
        </pc:cxnChg>
        <pc:cxnChg chg="mod">
          <ac:chgData name="Shengbo Wang" userId="c1d8877f-e665-4e9a-b21f-8d0eaca6a595" providerId="ADAL" clId="{C2669A1B-E97A-4085-8BE0-A57A20A664FE}" dt="2025-10-23T23:39:22.811" v="7307"/>
          <ac:cxnSpMkLst>
            <pc:docMk/>
            <pc:sldMk cId="1710516093" sldId="334"/>
            <ac:cxnSpMk id="30" creationId="{6165CC2F-8ADF-3EA2-2BB1-18B91F7E75DB}"/>
          </ac:cxnSpMkLst>
        </pc:cxnChg>
        <pc:cxnChg chg="mod">
          <ac:chgData name="Shengbo Wang" userId="c1d8877f-e665-4e9a-b21f-8d0eaca6a595" providerId="ADAL" clId="{C2669A1B-E97A-4085-8BE0-A57A20A664FE}" dt="2025-10-23T23:39:22.811" v="7307"/>
          <ac:cxnSpMkLst>
            <pc:docMk/>
            <pc:sldMk cId="1710516093" sldId="334"/>
            <ac:cxnSpMk id="31" creationId="{AA5BA2B7-FA06-36C3-6E23-F4175F512C54}"/>
          </ac:cxnSpMkLst>
        </pc:cxnChg>
        <pc:cxnChg chg="add mod">
          <ac:chgData name="Shengbo Wang" userId="c1d8877f-e665-4e9a-b21f-8d0eaca6a595" providerId="ADAL" clId="{C2669A1B-E97A-4085-8BE0-A57A20A664FE}" dt="2025-10-23T23:45:10.773" v="7402" actId="164"/>
          <ac:cxnSpMkLst>
            <pc:docMk/>
            <pc:sldMk cId="1710516093" sldId="334"/>
            <ac:cxnSpMk id="35" creationId="{ED78E64C-5867-77EB-8FA1-22C585330EA3}"/>
          </ac:cxnSpMkLst>
        </pc:cxnChg>
        <pc:cxnChg chg="add mod">
          <ac:chgData name="Shengbo Wang" userId="c1d8877f-e665-4e9a-b21f-8d0eaca6a595" providerId="ADAL" clId="{C2669A1B-E97A-4085-8BE0-A57A20A664FE}" dt="2025-10-23T23:45:10.773" v="7402" actId="164"/>
          <ac:cxnSpMkLst>
            <pc:docMk/>
            <pc:sldMk cId="1710516093" sldId="334"/>
            <ac:cxnSpMk id="38" creationId="{5F09EA2D-7EA4-E7FE-DEA5-B06A2E64EB41}"/>
          </ac:cxnSpMkLst>
        </pc:cxnChg>
        <pc:cxnChg chg="add mod">
          <ac:chgData name="Shengbo Wang" userId="c1d8877f-e665-4e9a-b21f-8d0eaca6a595" providerId="ADAL" clId="{C2669A1B-E97A-4085-8BE0-A57A20A664FE}" dt="2025-10-23T23:45:10.773" v="7402" actId="164"/>
          <ac:cxnSpMkLst>
            <pc:docMk/>
            <pc:sldMk cId="1710516093" sldId="334"/>
            <ac:cxnSpMk id="43" creationId="{9B4D1964-8970-C004-3D68-35BF2B202317}"/>
          </ac:cxnSpMkLst>
        </pc:cxnChg>
      </pc:sldChg>
      <pc:sldChg chg="addSp delSp modSp add mod modAnim">
        <pc:chgData name="Shengbo Wang" userId="c1d8877f-e665-4e9a-b21f-8d0eaca6a595" providerId="ADAL" clId="{C2669A1B-E97A-4085-8BE0-A57A20A664FE}" dt="2025-10-23T23:46:19.708" v="7418"/>
        <pc:sldMkLst>
          <pc:docMk/>
          <pc:sldMk cId="2225536845" sldId="335"/>
        </pc:sldMkLst>
        <pc:spChg chg="add mod">
          <ac:chgData name="Shengbo Wang" userId="c1d8877f-e665-4e9a-b21f-8d0eaca6a595" providerId="ADAL" clId="{C2669A1B-E97A-4085-8BE0-A57A20A664FE}" dt="2025-10-23T23:46:17.006" v="7417" actId="164"/>
          <ac:spMkLst>
            <pc:docMk/>
            <pc:sldMk cId="2225536845" sldId="335"/>
            <ac:spMk id="3" creationId="{5662DD75-6982-CD29-7128-B25775CA8558}"/>
          </ac:spMkLst>
        </pc:spChg>
        <pc:spChg chg="mod">
          <ac:chgData name="Shengbo Wang" userId="c1d8877f-e665-4e9a-b21f-8d0eaca6a595" providerId="ADAL" clId="{C2669A1B-E97A-4085-8BE0-A57A20A664FE}" dt="2025-10-23T23:46:17.006" v="7417" actId="164"/>
          <ac:spMkLst>
            <pc:docMk/>
            <pc:sldMk cId="2225536845" sldId="335"/>
            <ac:spMk id="33" creationId="{8E684C21-6276-1831-B040-EE5F35A1F514}"/>
          </ac:spMkLst>
        </pc:spChg>
        <pc:grpChg chg="add mod">
          <ac:chgData name="Shengbo Wang" userId="c1d8877f-e665-4e9a-b21f-8d0eaca6a595" providerId="ADAL" clId="{C2669A1B-E97A-4085-8BE0-A57A20A664FE}" dt="2025-10-23T23:46:17.006" v="7417" actId="164"/>
          <ac:grpSpMkLst>
            <pc:docMk/>
            <pc:sldMk cId="2225536845" sldId="335"/>
            <ac:grpSpMk id="23" creationId="{2D660A85-4673-F6AF-D1ED-FA070149F953}"/>
          </ac:grpSpMkLst>
        </pc:grpChg>
        <pc:cxnChg chg="add mod">
          <ac:chgData name="Shengbo Wang" userId="c1d8877f-e665-4e9a-b21f-8d0eaca6a595" providerId="ADAL" clId="{C2669A1B-E97A-4085-8BE0-A57A20A664FE}" dt="2025-10-23T23:46:17.006" v="7417" actId="164"/>
          <ac:cxnSpMkLst>
            <pc:docMk/>
            <pc:sldMk cId="2225536845" sldId="335"/>
            <ac:cxnSpMk id="4" creationId="{77EEBE52-0A7C-F0C8-1317-FB8D4B9B0142}"/>
          </ac:cxnSpMkLst>
        </pc:cxnChg>
        <pc:cxnChg chg="add mod">
          <ac:chgData name="Shengbo Wang" userId="c1d8877f-e665-4e9a-b21f-8d0eaca6a595" providerId="ADAL" clId="{C2669A1B-E97A-4085-8BE0-A57A20A664FE}" dt="2025-10-23T23:46:17.006" v="7417" actId="164"/>
          <ac:cxnSpMkLst>
            <pc:docMk/>
            <pc:sldMk cId="2225536845" sldId="335"/>
            <ac:cxnSpMk id="20" creationId="{631D88A3-F8C2-0081-8EB4-96566A632BA0}"/>
          </ac:cxnSpMkLst>
        </pc:cxnChg>
      </pc:sldChg>
      <pc:sldChg chg="addSp delSp modSp add mod delAnim modAnim">
        <pc:chgData name="Shengbo Wang" userId="c1d8877f-e665-4e9a-b21f-8d0eaca6a595" providerId="ADAL" clId="{C2669A1B-E97A-4085-8BE0-A57A20A664FE}" dt="2025-10-24T17:56:34.653" v="8941"/>
        <pc:sldMkLst>
          <pc:docMk/>
          <pc:sldMk cId="4123411015" sldId="336"/>
        </pc:sldMkLst>
        <pc:spChg chg="mod">
          <ac:chgData name="Shengbo Wang" userId="c1d8877f-e665-4e9a-b21f-8d0eaca6a595" providerId="ADAL" clId="{C2669A1B-E97A-4085-8BE0-A57A20A664FE}" dt="2025-10-23T23:48:55.246" v="7473" actId="20577"/>
          <ac:spMkLst>
            <pc:docMk/>
            <pc:sldMk cId="4123411015" sldId="336"/>
            <ac:spMk id="2" creationId="{792C5CCF-8C09-0B90-70A2-72BE217D61FF}"/>
          </ac:spMkLst>
        </pc:spChg>
        <pc:picChg chg="mod ord">
          <ac:chgData name="Shengbo Wang" userId="c1d8877f-e665-4e9a-b21f-8d0eaca6a595" providerId="ADAL" clId="{C2669A1B-E97A-4085-8BE0-A57A20A664FE}" dt="2025-10-24T16:52:54.155" v="8820" actId="962"/>
          <ac:picMkLst>
            <pc:docMk/>
            <pc:sldMk cId="4123411015" sldId="336"/>
            <ac:picMk id="16" creationId="{27B5F3A4-EA9F-AF2D-CCDB-B2BFC788A4D9}"/>
          </ac:picMkLst>
        </pc:picChg>
        <pc:picChg chg="mod ord">
          <ac:chgData name="Shengbo Wang" userId="c1d8877f-e665-4e9a-b21f-8d0eaca6a595" providerId="ADAL" clId="{C2669A1B-E97A-4085-8BE0-A57A20A664FE}" dt="2025-10-24T16:58:24.724" v="8870" actId="962"/>
          <ac:picMkLst>
            <pc:docMk/>
            <pc:sldMk cId="4123411015" sldId="336"/>
            <ac:picMk id="22" creationId="{B6F023ED-942B-144F-F5A1-14C62B6A7F9B}"/>
          </ac:picMkLst>
        </pc:picChg>
        <pc:picChg chg="mod ord">
          <ac:chgData name="Shengbo Wang" userId="c1d8877f-e665-4e9a-b21f-8d0eaca6a595" providerId="ADAL" clId="{C2669A1B-E97A-4085-8BE0-A57A20A664FE}" dt="2025-10-24T00:02:50.521" v="7673" actId="1076"/>
          <ac:picMkLst>
            <pc:docMk/>
            <pc:sldMk cId="4123411015" sldId="336"/>
            <ac:picMk id="56" creationId="{3815B420-1DCC-9408-8FF5-407BFDA58F65}"/>
          </ac:picMkLst>
        </pc:picChg>
      </pc:sldChg>
      <pc:sldChg chg="addSp delSp modSp add mod ord delAnim modAnim">
        <pc:chgData name="Shengbo Wang" userId="c1d8877f-e665-4e9a-b21f-8d0eaca6a595" providerId="ADAL" clId="{C2669A1B-E97A-4085-8BE0-A57A20A664FE}" dt="2025-10-24T19:01:35.771" v="9208"/>
        <pc:sldMkLst>
          <pc:docMk/>
          <pc:sldMk cId="1091604020" sldId="337"/>
        </pc:sldMkLst>
        <pc:spChg chg="mod">
          <ac:chgData name="Shengbo Wang" userId="c1d8877f-e665-4e9a-b21f-8d0eaca6a595" providerId="ADAL" clId="{C2669A1B-E97A-4085-8BE0-A57A20A664FE}" dt="2025-10-24T00:04:45.885" v="7714" actId="20577"/>
          <ac:spMkLst>
            <pc:docMk/>
            <pc:sldMk cId="1091604020" sldId="337"/>
            <ac:spMk id="2" creationId="{15983C02-B856-7554-E003-5A66F3D0F85A}"/>
          </ac:spMkLst>
        </pc:spChg>
        <pc:spChg chg="add mod ord">
          <ac:chgData name="Shengbo Wang" userId="c1d8877f-e665-4e9a-b21f-8d0eaca6a595" providerId="ADAL" clId="{C2669A1B-E97A-4085-8BE0-A57A20A664FE}" dt="2025-10-24T00:20:56.252" v="7995" actId="170"/>
          <ac:spMkLst>
            <pc:docMk/>
            <pc:sldMk cId="1091604020" sldId="337"/>
            <ac:spMk id="45" creationId="{FB7A237A-C29D-C21E-A71D-C73B0B678D0C}"/>
          </ac:spMkLst>
        </pc:spChg>
        <pc:spChg chg="mod">
          <ac:chgData name="Shengbo Wang" userId="c1d8877f-e665-4e9a-b21f-8d0eaca6a595" providerId="ADAL" clId="{C2669A1B-E97A-4085-8BE0-A57A20A664FE}" dt="2025-10-24T00:26:37.594" v="8053" actId="207"/>
          <ac:spMkLst>
            <pc:docMk/>
            <pc:sldMk cId="1091604020" sldId="337"/>
            <ac:spMk id="74" creationId="{1CD99852-F169-662A-2339-6DD57A01DFD0}"/>
          </ac:spMkLst>
        </pc:spChg>
        <pc:spChg chg="mod">
          <ac:chgData name="Shengbo Wang" userId="c1d8877f-e665-4e9a-b21f-8d0eaca6a595" providerId="ADAL" clId="{C2669A1B-E97A-4085-8BE0-A57A20A664FE}" dt="2025-10-24T00:32:25.074" v="8148" actId="208"/>
          <ac:spMkLst>
            <pc:docMk/>
            <pc:sldMk cId="1091604020" sldId="337"/>
            <ac:spMk id="86" creationId="{5FB7D326-E65A-1C2A-BA3A-7EAC2C61B2DE}"/>
          </ac:spMkLst>
        </pc:spChg>
        <pc:spChg chg="mod">
          <ac:chgData name="Shengbo Wang" userId="c1d8877f-e665-4e9a-b21f-8d0eaca6a595" providerId="ADAL" clId="{C2669A1B-E97A-4085-8BE0-A57A20A664FE}" dt="2025-10-24T16:55:28.648" v="8824" actId="14100"/>
          <ac:spMkLst>
            <pc:docMk/>
            <pc:sldMk cId="1091604020" sldId="337"/>
            <ac:spMk id="105" creationId="{F06DBF80-554A-80B6-27A5-E5687614F487}"/>
          </ac:spMkLst>
        </pc:spChg>
        <pc:grpChg chg="mod ord">
          <ac:chgData name="Shengbo Wang" userId="c1d8877f-e665-4e9a-b21f-8d0eaca6a595" providerId="ADAL" clId="{C2669A1B-E97A-4085-8BE0-A57A20A664FE}" dt="2025-10-24T00:12:59.152" v="7892" actId="1076"/>
          <ac:grpSpMkLst>
            <pc:docMk/>
            <pc:sldMk cId="1091604020" sldId="337"/>
            <ac:grpSpMk id="34" creationId="{F5B94AC4-5ED2-3EE9-FACA-17065F46ED23}"/>
          </ac:grpSpMkLst>
        </pc:grpChg>
        <pc:grpChg chg="add mod">
          <ac:chgData name="Shengbo Wang" userId="c1d8877f-e665-4e9a-b21f-8d0eaca6a595" providerId="ADAL" clId="{C2669A1B-E97A-4085-8BE0-A57A20A664FE}" dt="2025-10-24T00:16:14.116" v="7936" actId="1076"/>
          <ac:grpSpMkLst>
            <pc:docMk/>
            <pc:sldMk cId="1091604020" sldId="337"/>
            <ac:grpSpMk id="35" creationId="{617A24B2-6FD6-5F32-B24E-D979A22DC6EC}"/>
          </ac:grpSpMkLst>
        </pc:grpChg>
        <pc:grpChg chg="mod ord">
          <ac:chgData name="Shengbo Wang" userId="c1d8877f-e665-4e9a-b21f-8d0eaca6a595" providerId="ADAL" clId="{C2669A1B-E97A-4085-8BE0-A57A20A664FE}" dt="2025-10-24T00:34:59.867" v="8315" actId="164"/>
          <ac:grpSpMkLst>
            <pc:docMk/>
            <pc:sldMk cId="1091604020" sldId="337"/>
            <ac:grpSpMk id="123" creationId="{2C17CA81-7047-0F19-DC13-3C21E64A15DB}"/>
          </ac:grpSpMkLst>
        </pc:grpChg>
        <pc:grpChg chg="ord">
          <ac:chgData name="Shengbo Wang" userId="c1d8877f-e665-4e9a-b21f-8d0eaca6a595" providerId="ADAL" clId="{C2669A1B-E97A-4085-8BE0-A57A20A664FE}" dt="2025-10-24T00:34:17.496" v="8245"/>
          <ac:grpSpMkLst>
            <pc:docMk/>
            <pc:sldMk cId="1091604020" sldId="337"/>
            <ac:grpSpMk id="129" creationId="{F159849B-DF49-5470-541C-636DFABA7035}"/>
          </ac:grpSpMkLst>
        </pc:grpChg>
        <pc:grpChg chg="mod ord">
          <ac:chgData name="Shengbo Wang" userId="c1d8877f-e665-4e9a-b21f-8d0eaca6a595" providerId="ADAL" clId="{C2669A1B-E97A-4085-8BE0-A57A20A664FE}" dt="2025-10-24T00:35:07.533" v="8316" actId="164"/>
          <ac:grpSpMkLst>
            <pc:docMk/>
            <pc:sldMk cId="1091604020" sldId="337"/>
            <ac:grpSpMk id="133" creationId="{3556EAE6-4287-66F7-7D5E-2E2F66D363B2}"/>
          </ac:grpSpMkLst>
        </pc:grpChg>
        <pc:grpChg chg="ord">
          <ac:chgData name="Shengbo Wang" userId="c1d8877f-e665-4e9a-b21f-8d0eaca6a595" providerId="ADAL" clId="{C2669A1B-E97A-4085-8BE0-A57A20A664FE}" dt="2025-10-24T00:34:40.936" v="8309"/>
          <ac:grpSpMkLst>
            <pc:docMk/>
            <pc:sldMk cId="1091604020" sldId="337"/>
            <ac:grpSpMk id="138" creationId="{6258636C-2283-AB75-0AAE-256752086967}"/>
          </ac:grpSpMkLst>
        </pc:grpChg>
        <pc:grpChg chg="add mod">
          <ac:chgData name="Shengbo Wang" userId="c1d8877f-e665-4e9a-b21f-8d0eaca6a595" providerId="ADAL" clId="{C2669A1B-E97A-4085-8BE0-A57A20A664FE}" dt="2025-10-24T00:34:59.867" v="8315" actId="164"/>
          <ac:grpSpMkLst>
            <pc:docMk/>
            <pc:sldMk cId="1091604020" sldId="337"/>
            <ac:grpSpMk id="139" creationId="{486841A0-68E7-E00F-6278-1721EC1FE2B6}"/>
          </ac:grpSpMkLst>
        </pc:grpChg>
        <pc:grpChg chg="add mod">
          <ac:chgData name="Shengbo Wang" userId="c1d8877f-e665-4e9a-b21f-8d0eaca6a595" providerId="ADAL" clId="{C2669A1B-E97A-4085-8BE0-A57A20A664FE}" dt="2025-10-24T00:35:07.533" v="8316" actId="164"/>
          <ac:grpSpMkLst>
            <pc:docMk/>
            <pc:sldMk cId="1091604020" sldId="337"/>
            <ac:grpSpMk id="140" creationId="{FCBFC35D-1A80-9CAF-547D-5C43DC6F98D3}"/>
          </ac:grpSpMkLst>
        </pc:grpChg>
        <pc:picChg chg="mod ord">
          <ac:chgData name="Shengbo Wang" userId="c1d8877f-e665-4e9a-b21f-8d0eaca6a595" providerId="ADAL" clId="{C2669A1B-E97A-4085-8BE0-A57A20A664FE}" dt="2025-10-24T00:12:18.488" v="7869" actId="1076"/>
          <ac:picMkLst>
            <pc:docMk/>
            <pc:sldMk cId="1091604020" sldId="337"/>
            <ac:picMk id="8" creationId="{5A2A56AA-E286-56F3-2C28-6E108E7EB4DC}"/>
          </ac:picMkLst>
        </pc:picChg>
        <pc:picChg chg="add mod topLvl">
          <ac:chgData name="Shengbo Wang" userId="c1d8877f-e665-4e9a-b21f-8d0eaca6a595" providerId="ADAL" clId="{C2669A1B-E97A-4085-8BE0-A57A20A664FE}" dt="2025-10-24T00:13:11.422" v="7894" actId="164"/>
          <ac:picMkLst>
            <pc:docMk/>
            <pc:sldMk cId="1091604020" sldId="337"/>
            <ac:picMk id="12" creationId="{0F8E152E-992D-1807-CB66-D762EC3BCABD}"/>
          </ac:picMkLst>
        </pc:picChg>
        <pc:picChg chg="add mod topLvl">
          <ac:chgData name="Shengbo Wang" userId="c1d8877f-e665-4e9a-b21f-8d0eaca6a595" providerId="ADAL" clId="{C2669A1B-E97A-4085-8BE0-A57A20A664FE}" dt="2025-10-24T00:12:30.054" v="7872" actId="164"/>
          <ac:picMkLst>
            <pc:docMk/>
            <pc:sldMk cId="1091604020" sldId="337"/>
            <ac:picMk id="13" creationId="{E5C97481-B327-C9F8-F1CB-1169A37990AC}"/>
          </ac:picMkLst>
        </pc:picChg>
        <pc:picChg chg="mod ord topLvl">
          <ac:chgData name="Shengbo Wang" userId="c1d8877f-e665-4e9a-b21f-8d0eaca6a595" providerId="ADAL" clId="{C2669A1B-E97A-4085-8BE0-A57A20A664FE}" dt="2025-10-24T00:13:11.422" v="7894" actId="164"/>
          <ac:picMkLst>
            <pc:docMk/>
            <pc:sldMk cId="1091604020" sldId="337"/>
            <ac:picMk id="20" creationId="{65D784F4-1EBA-8350-2939-3F78820FC947}"/>
          </ac:picMkLst>
        </pc:picChg>
        <pc:picChg chg="add mod">
          <ac:chgData name="Shengbo Wang" userId="c1d8877f-e665-4e9a-b21f-8d0eaca6a595" providerId="ADAL" clId="{C2669A1B-E97A-4085-8BE0-A57A20A664FE}" dt="2025-10-24T00:16:04.901" v="7934" actId="1076"/>
          <ac:picMkLst>
            <pc:docMk/>
            <pc:sldMk cId="1091604020" sldId="337"/>
            <ac:picMk id="28" creationId="{0E4AC843-07DA-6132-1539-2D0A3FF7EF0A}"/>
          </ac:picMkLst>
        </pc:picChg>
        <pc:picChg chg="mod ord">
          <ac:chgData name="Shengbo Wang" userId="c1d8877f-e665-4e9a-b21f-8d0eaca6a595" providerId="ADAL" clId="{C2669A1B-E97A-4085-8BE0-A57A20A664FE}" dt="2025-10-24T00:12:55.152" v="7891" actId="1076"/>
          <ac:picMkLst>
            <pc:docMk/>
            <pc:sldMk cId="1091604020" sldId="337"/>
            <ac:picMk id="33" creationId="{97D5865A-0DC4-2669-5B3B-475A27063F03}"/>
          </ac:picMkLst>
        </pc:picChg>
        <pc:picChg chg="mod ord">
          <ac:chgData name="Shengbo Wang" userId="c1d8877f-e665-4e9a-b21f-8d0eaca6a595" providerId="ADAL" clId="{C2669A1B-E97A-4085-8BE0-A57A20A664FE}" dt="2025-10-24T00:16:32.195" v="7953" actId="962"/>
          <ac:picMkLst>
            <pc:docMk/>
            <pc:sldMk cId="1091604020" sldId="337"/>
            <ac:picMk id="42" creationId="{DCB5ACD0-AA78-3F46-EB03-FA009C62C724}"/>
          </ac:picMkLst>
        </pc:picChg>
        <pc:picChg chg="add mod">
          <ac:chgData name="Shengbo Wang" userId="c1d8877f-e665-4e9a-b21f-8d0eaca6a595" providerId="ADAL" clId="{C2669A1B-E97A-4085-8BE0-A57A20A664FE}" dt="2025-10-24T00:24:32.272" v="8031" actId="164"/>
          <ac:picMkLst>
            <pc:docMk/>
            <pc:sldMk cId="1091604020" sldId="337"/>
            <ac:picMk id="62" creationId="{C13A87C5-5080-5366-95B9-D7349193F4F0}"/>
          </ac:picMkLst>
        </pc:picChg>
        <pc:picChg chg="add mod">
          <ac:chgData name="Shengbo Wang" userId="c1d8877f-e665-4e9a-b21f-8d0eaca6a595" providerId="ADAL" clId="{C2669A1B-E97A-4085-8BE0-A57A20A664FE}" dt="2025-10-24T00:35:07.533" v="8316" actId="164"/>
          <ac:picMkLst>
            <pc:docMk/>
            <pc:sldMk cId="1091604020" sldId="337"/>
            <ac:picMk id="79" creationId="{F7E35EB6-B83A-7872-A2D2-2D15B6997A77}"/>
          </ac:picMkLst>
        </pc:picChg>
        <pc:picChg chg="add mod">
          <ac:chgData name="Shengbo Wang" userId="c1d8877f-e665-4e9a-b21f-8d0eaca6a595" providerId="ADAL" clId="{C2669A1B-E97A-4085-8BE0-A57A20A664FE}" dt="2025-10-24T00:30:27.547" v="8103" actId="164"/>
          <ac:picMkLst>
            <pc:docMk/>
            <pc:sldMk cId="1091604020" sldId="337"/>
            <ac:picMk id="89" creationId="{8C163B23-3A8E-A7D1-7146-BE1702B0F5CD}"/>
          </ac:picMkLst>
        </pc:picChg>
        <pc:picChg chg="mod">
          <ac:chgData name="Shengbo Wang" userId="c1d8877f-e665-4e9a-b21f-8d0eaca6a595" providerId="ADAL" clId="{C2669A1B-E97A-4085-8BE0-A57A20A664FE}" dt="2025-10-24T00:34:52.623" v="8314" actId="1076"/>
          <ac:picMkLst>
            <pc:docMk/>
            <pc:sldMk cId="1091604020" sldId="337"/>
            <ac:picMk id="103" creationId="{F87C8185-D67E-154B-1620-18849F0CADA4}"/>
          </ac:picMkLst>
        </pc:picChg>
        <pc:picChg chg="add mod">
          <ac:chgData name="Shengbo Wang" userId="c1d8877f-e665-4e9a-b21f-8d0eaca6a595" providerId="ADAL" clId="{C2669A1B-E97A-4085-8BE0-A57A20A664FE}" dt="2025-10-24T00:34:59.867" v="8315" actId="164"/>
          <ac:picMkLst>
            <pc:docMk/>
            <pc:sldMk cId="1091604020" sldId="337"/>
            <ac:picMk id="108" creationId="{C77AEDA2-87F9-A1FD-2ACB-637BE1FDF9E8}"/>
          </ac:picMkLst>
        </pc:picChg>
        <pc:picChg chg="mod ord">
          <ac:chgData name="Shengbo Wang" userId="c1d8877f-e665-4e9a-b21f-8d0eaca6a595" providerId="ADAL" clId="{C2669A1B-E97A-4085-8BE0-A57A20A664FE}" dt="2025-10-24T16:55:33.603" v="8825" actId="1076"/>
          <ac:picMkLst>
            <pc:docMk/>
            <pc:sldMk cId="1091604020" sldId="337"/>
            <ac:picMk id="121" creationId="{0F00412F-C760-CD85-269F-EBF27391DB80}"/>
          </ac:picMkLst>
        </pc:picChg>
        <pc:picChg chg="mod ord">
          <ac:chgData name="Shengbo Wang" userId="c1d8877f-e665-4e9a-b21f-8d0eaca6a595" providerId="ADAL" clId="{C2669A1B-E97A-4085-8BE0-A57A20A664FE}" dt="2025-10-24T00:34:17.501" v="8248" actId="962"/>
          <ac:picMkLst>
            <pc:docMk/>
            <pc:sldMk cId="1091604020" sldId="337"/>
            <ac:picMk id="127" creationId="{57444BBF-4FB1-C486-EBD6-0A9D43108F80}"/>
          </ac:picMkLst>
        </pc:picChg>
        <pc:picChg chg="mod ord">
          <ac:chgData name="Shengbo Wang" userId="c1d8877f-e665-4e9a-b21f-8d0eaca6a595" providerId="ADAL" clId="{C2669A1B-E97A-4085-8BE0-A57A20A664FE}" dt="2025-10-24T00:34:27.852" v="8278" actId="962"/>
          <ac:picMkLst>
            <pc:docMk/>
            <pc:sldMk cId="1091604020" sldId="337"/>
            <ac:picMk id="132" creationId="{6AD1BC74-A31E-A97F-C63F-16430006D4B6}"/>
          </ac:picMkLst>
        </pc:picChg>
        <pc:picChg chg="mod ord">
          <ac:chgData name="Shengbo Wang" userId="c1d8877f-e665-4e9a-b21f-8d0eaca6a595" providerId="ADAL" clId="{C2669A1B-E97A-4085-8BE0-A57A20A664FE}" dt="2025-10-24T00:34:40.936" v="8312" actId="962"/>
          <ac:picMkLst>
            <pc:docMk/>
            <pc:sldMk cId="1091604020" sldId="337"/>
            <ac:picMk id="136" creationId="{273E840C-0907-2BB0-71DD-1DF47CE1E73A}"/>
          </ac:picMkLst>
        </pc:picChg>
        <pc:cxnChg chg="add mod ord">
          <ac:chgData name="Shengbo Wang" userId="c1d8877f-e665-4e9a-b21f-8d0eaca6a595" providerId="ADAL" clId="{C2669A1B-E97A-4085-8BE0-A57A20A664FE}" dt="2025-10-24T00:24:05.831" v="8009" actId="14100"/>
          <ac:cxnSpMkLst>
            <pc:docMk/>
            <pc:sldMk cId="1091604020" sldId="337"/>
            <ac:cxnSpMk id="51" creationId="{DF8CC233-81F4-0D23-EB4D-A302A43FD814}"/>
          </ac:cxnSpMkLst>
        </pc:cxnChg>
        <pc:cxnChg chg="add mod ord">
          <ac:chgData name="Shengbo Wang" userId="c1d8877f-e665-4e9a-b21f-8d0eaca6a595" providerId="ADAL" clId="{C2669A1B-E97A-4085-8BE0-A57A20A664FE}" dt="2025-10-24T00:22:12.151" v="8003" actId="14100"/>
          <ac:cxnSpMkLst>
            <pc:docMk/>
            <pc:sldMk cId="1091604020" sldId="337"/>
            <ac:cxnSpMk id="53" creationId="{497A926D-FB14-DE1E-5283-A819B5F4153D}"/>
          </ac:cxnSpMkLst>
        </pc:cxnChg>
        <pc:cxnChg chg="mod">
          <ac:chgData name="Shengbo Wang" userId="c1d8877f-e665-4e9a-b21f-8d0eaca6a595" providerId="ADAL" clId="{C2669A1B-E97A-4085-8BE0-A57A20A664FE}" dt="2025-10-24T00:26:40.339" v="8054" actId="208"/>
          <ac:cxnSpMkLst>
            <pc:docMk/>
            <pc:sldMk cId="1091604020" sldId="337"/>
            <ac:cxnSpMk id="72" creationId="{5BECAD1E-57DB-CE0A-02A3-9A4181140700}"/>
          </ac:cxnSpMkLst>
        </pc:cxnChg>
        <pc:cxnChg chg="mod">
          <ac:chgData name="Shengbo Wang" userId="c1d8877f-e665-4e9a-b21f-8d0eaca6a595" providerId="ADAL" clId="{C2669A1B-E97A-4085-8BE0-A57A20A664FE}" dt="2025-10-24T00:32:08.573" v="8146" actId="208"/>
          <ac:cxnSpMkLst>
            <pc:docMk/>
            <pc:sldMk cId="1091604020" sldId="337"/>
            <ac:cxnSpMk id="85" creationId="{06470223-620D-1460-571E-BEFDD1B7F15A}"/>
          </ac:cxnSpMkLst>
        </pc:cxnChg>
        <pc:cxnChg chg="mod">
          <ac:chgData name="Shengbo Wang" userId="c1d8877f-e665-4e9a-b21f-8d0eaca6a595" providerId="ADAL" clId="{C2669A1B-E97A-4085-8BE0-A57A20A664FE}" dt="2025-10-24T16:55:28.648" v="8824" actId="14100"/>
          <ac:cxnSpMkLst>
            <pc:docMk/>
            <pc:sldMk cId="1091604020" sldId="337"/>
            <ac:cxnSpMk id="104" creationId="{E3F80FFB-F35D-E18E-F7D4-0C811C485DFB}"/>
          </ac:cxnSpMkLst>
        </pc:cxnChg>
      </pc:sldChg>
      <pc:sldMasterChg chg="addSp delSp modSp mod setBg modSldLayout">
        <pc:chgData name="Shengbo Wang" userId="c1d8877f-e665-4e9a-b21f-8d0eaca6a595" providerId="ADAL" clId="{C2669A1B-E97A-4085-8BE0-A57A20A664FE}" dt="2025-10-23T00:14:31.028" v="3067" actId="14100"/>
        <pc:sldMasterMkLst>
          <pc:docMk/>
          <pc:sldMasterMk cId="1182746281" sldId="2147483660"/>
        </pc:sldMasterMkLst>
        <pc:spChg chg="mod">
          <ac:chgData name="Shengbo Wang" userId="c1d8877f-e665-4e9a-b21f-8d0eaca6a595" providerId="ADAL" clId="{C2669A1B-E97A-4085-8BE0-A57A20A664FE}" dt="2025-10-20T04:03:01.840" v="1220" actId="1038"/>
          <ac:spMkLst>
            <pc:docMk/>
            <pc:sldMasterMk cId="1182746281" sldId="2147483660"/>
            <ac:spMk id="4" creationId="{92044E43-C7E8-46FD-4735-1C79430D97E7}"/>
          </ac:spMkLst>
        </pc:spChg>
        <pc:spChg chg="add mod ord">
          <ac:chgData name="Shengbo Wang" userId="c1d8877f-e665-4e9a-b21f-8d0eaca6a595" providerId="ADAL" clId="{C2669A1B-E97A-4085-8BE0-A57A20A664FE}" dt="2025-10-20T04:11:49.688" v="1355" actId="207"/>
          <ac:spMkLst>
            <pc:docMk/>
            <pc:sldMasterMk cId="1182746281" sldId="2147483660"/>
            <ac:spMk id="20" creationId="{89B338C1-2784-30C7-6E4C-60A49A2043F7}"/>
          </ac:spMkLst>
        </pc:spChg>
        <pc:picChg chg="add mod">
          <ac:chgData name="Shengbo Wang" userId="c1d8877f-e665-4e9a-b21f-8d0eaca6a595" providerId="ADAL" clId="{C2669A1B-E97A-4085-8BE0-A57A20A664FE}" dt="2025-10-20T04:10:09.610" v="1321" actId="1076"/>
          <ac:picMkLst>
            <pc:docMk/>
            <pc:sldMasterMk cId="1182746281" sldId="2147483660"/>
            <ac:picMk id="21" creationId="{9CC5ADD4-AC7A-2336-C919-EFB3476E9229}"/>
          </ac:picMkLst>
        </pc:picChg>
        <pc:cxnChg chg="add del mod">
          <ac:chgData name="Shengbo Wang" userId="c1d8877f-e665-4e9a-b21f-8d0eaca6a595" providerId="ADAL" clId="{C2669A1B-E97A-4085-8BE0-A57A20A664FE}" dt="2025-10-23T00:14:31.028" v="3067" actId="14100"/>
          <ac:cxnSpMkLst>
            <pc:docMk/>
            <pc:sldMasterMk cId="1182746281" sldId="2147483660"/>
            <ac:cxnSpMk id="11" creationId="{1BBCDDB0-5D89-666C-A3F0-581C1D534BC0}"/>
          </ac:cxnSpMkLst>
        </pc:cxnChg>
        <pc:sldLayoutChg chg="modSp mod">
          <pc:chgData name="Shengbo Wang" userId="c1d8877f-e665-4e9a-b21f-8d0eaca6a595" providerId="ADAL" clId="{C2669A1B-E97A-4085-8BE0-A57A20A664FE}" dt="2025-10-20T04:04:56.644" v="1225" actId="1076"/>
          <pc:sldLayoutMkLst>
            <pc:docMk/>
            <pc:sldMasterMk cId="1182746281" sldId="2147483660"/>
            <pc:sldLayoutMk cId="2400560600" sldId="2147483662"/>
          </pc:sldLayoutMkLst>
          <pc:spChg chg="mod">
            <ac:chgData name="Shengbo Wang" userId="c1d8877f-e665-4e9a-b21f-8d0eaca6a595" providerId="ADAL" clId="{C2669A1B-E97A-4085-8BE0-A57A20A664FE}" dt="2025-10-20T04:04:56.644" v="1225" actId="1076"/>
            <ac:spMkLst>
              <pc:docMk/>
              <pc:sldMasterMk cId="1182746281" sldId="2147483660"/>
              <pc:sldLayoutMk cId="2400560600" sldId="2147483662"/>
              <ac:spMk id="10" creationId="{B413BA00-1853-3BAD-02BB-FFC5289BF6C2}"/>
            </ac:spMkLst>
          </pc:spChg>
        </pc:sldLayoutChg>
        <pc:sldLayoutChg chg="modSp mod">
          <pc:chgData name="Shengbo Wang" userId="c1d8877f-e665-4e9a-b21f-8d0eaca6a595" providerId="ADAL" clId="{C2669A1B-E97A-4085-8BE0-A57A20A664FE}" dt="2025-10-20T03:41:48.126" v="64" actId="1076"/>
          <pc:sldLayoutMkLst>
            <pc:docMk/>
            <pc:sldMasterMk cId="1182746281" sldId="2147483660"/>
            <pc:sldLayoutMk cId="4212358359" sldId="2147483664"/>
          </pc:sldLayoutMkLst>
          <pc:cxnChg chg="mod">
            <ac:chgData name="Shengbo Wang" userId="c1d8877f-e665-4e9a-b21f-8d0eaca6a595" providerId="ADAL" clId="{C2669A1B-E97A-4085-8BE0-A57A20A664FE}" dt="2025-10-20T03:41:48.126" v="64" actId="1076"/>
            <ac:cxnSpMkLst>
              <pc:docMk/>
              <pc:sldMasterMk cId="1182746281" sldId="2147483660"/>
              <pc:sldLayoutMk cId="4212358359" sldId="2147483664"/>
              <ac:cxnSpMk id="8" creationId="{446B76A3-7B3B-66A5-E020-61F692A2D0A8}"/>
            </ac:cxnSpMkLst>
          </pc:cxnChg>
        </pc:sldLayoutChg>
        <pc:sldLayoutChg chg="addSp delSp modSp mod">
          <pc:chgData name="Shengbo Wang" userId="c1d8877f-e665-4e9a-b21f-8d0eaca6a595" providerId="ADAL" clId="{C2669A1B-E97A-4085-8BE0-A57A20A664FE}" dt="2025-10-20T04:40:42.878" v="1691" actId="732"/>
          <pc:sldLayoutMkLst>
            <pc:docMk/>
            <pc:sldMasterMk cId="1182746281" sldId="2147483660"/>
            <pc:sldLayoutMk cId="1113588488" sldId="2147483671"/>
          </pc:sldLayoutMkLst>
          <pc:picChg chg="add mod">
            <ac:chgData name="Shengbo Wang" userId="c1d8877f-e665-4e9a-b21f-8d0eaca6a595" providerId="ADAL" clId="{C2669A1B-E97A-4085-8BE0-A57A20A664FE}" dt="2025-10-20T03:36:48.993" v="28"/>
            <ac:picMkLst>
              <pc:docMk/>
              <pc:sldMasterMk cId="1182746281" sldId="2147483660"/>
              <pc:sldLayoutMk cId="1113588488" sldId="2147483671"/>
              <ac:picMk id="5" creationId="{122A9227-E32C-8A5E-7FE7-B1A8BF2CB8C0}"/>
            </ac:picMkLst>
          </pc:picChg>
          <pc:picChg chg="add mod ord modCrop">
            <ac:chgData name="Shengbo Wang" userId="c1d8877f-e665-4e9a-b21f-8d0eaca6a595" providerId="ADAL" clId="{C2669A1B-E97A-4085-8BE0-A57A20A664FE}" dt="2025-10-20T04:40:42.878" v="1691" actId="732"/>
            <ac:picMkLst>
              <pc:docMk/>
              <pc:sldMasterMk cId="1182746281" sldId="2147483660"/>
              <pc:sldLayoutMk cId="1113588488" sldId="2147483671"/>
              <ac:picMk id="8" creationId="{1B2A361D-7EFC-D2BE-3F6D-A0DAA6AFF275}"/>
            </ac:picMkLst>
          </pc:picChg>
        </pc:sldLayoutChg>
        <pc:sldLayoutChg chg="addSp delSp modSp mod">
          <pc:chgData name="Shengbo Wang" userId="c1d8877f-e665-4e9a-b21f-8d0eaca6a595" providerId="ADAL" clId="{C2669A1B-E97A-4085-8BE0-A57A20A664FE}" dt="2025-10-20T03:32:53.650" v="8" actId="1076"/>
          <pc:sldLayoutMkLst>
            <pc:docMk/>
            <pc:sldMasterMk cId="1182746281" sldId="2147483660"/>
            <pc:sldLayoutMk cId="1970894021" sldId="2147483673"/>
          </pc:sldLayoutMkLst>
          <pc:picChg chg="add mod">
            <ac:chgData name="Shengbo Wang" userId="c1d8877f-e665-4e9a-b21f-8d0eaca6a595" providerId="ADAL" clId="{C2669A1B-E97A-4085-8BE0-A57A20A664FE}" dt="2025-10-20T03:32:53.650" v="8" actId="1076"/>
            <ac:picMkLst>
              <pc:docMk/>
              <pc:sldMasterMk cId="1182746281" sldId="2147483660"/>
              <pc:sldLayoutMk cId="1970894021" sldId="2147483673"/>
              <ac:picMk id="6" creationId="{A75CCC54-EF92-0097-34BF-B6C7C89A5D11}"/>
            </ac:picMkLst>
          </pc:picChg>
        </pc:sldLayoutChg>
        <pc:sldLayoutChg chg="modSp mod">
          <pc:chgData name="Shengbo Wang" userId="c1d8877f-e665-4e9a-b21f-8d0eaca6a595" providerId="ADAL" clId="{C2669A1B-E97A-4085-8BE0-A57A20A664FE}" dt="2025-10-20T03:41:57.014" v="66" actId="14100"/>
          <pc:sldLayoutMkLst>
            <pc:docMk/>
            <pc:sldMasterMk cId="1182746281" sldId="2147483660"/>
            <pc:sldLayoutMk cId="3154797511" sldId="2147483674"/>
          </pc:sldLayoutMkLst>
          <pc:spChg chg="mod">
            <ac:chgData name="Shengbo Wang" userId="c1d8877f-e665-4e9a-b21f-8d0eaca6a595" providerId="ADAL" clId="{C2669A1B-E97A-4085-8BE0-A57A20A664FE}" dt="2025-10-20T03:41:57.014" v="66" actId="14100"/>
            <ac:spMkLst>
              <pc:docMk/>
              <pc:sldMasterMk cId="1182746281" sldId="2147483660"/>
              <pc:sldLayoutMk cId="3154797511" sldId="2147483674"/>
              <ac:spMk id="4" creationId="{A0850A2D-1B7D-8A2D-30A7-5B07DBBD327C}"/>
            </ac:spMkLst>
          </pc:spChg>
        </pc:sldLayoutChg>
        <pc:sldLayoutChg chg="modSp mod">
          <pc:chgData name="Shengbo Wang" userId="c1d8877f-e665-4e9a-b21f-8d0eaca6a595" providerId="ADAL" clId="{C2669A1B-E97A-4085-8BE0-A57A20A664FE}" dt="2025-10-20T03:41:52.439" v="65" actId="1076"/>
          <pc:sldLayoutMkLst>
            <pc:docMk/>
            <pc:sldMasterMk cId="1182746281" sldId="2147483660"/>
            <pc:sldLayoutMk cId="1858547863" sldId="2147483675"/>
          </pc:sldLayoutMkLst>
          <pc:cxnChg chg="mod">
            <ac:chgData name="Shengbo Wang" userId="c1d8877f-e665-4e9a-b21f-8d0eaca6a595" providerId="ADAL" clId="{C2669A1B-E97A-4085-8BE0-A57A20A664FE}" dt="2025-10-20T03:41:52.439" v="65" actId="1076"/>
            <ac:cxnSpMkLst>
              <pc:docMk/>
              <pc:sldMasterMk cId="1182746281" sldId="2147483660"/>
              <pc:sldLayoutMk cId="1858547863" sldId="2147483675"/>
              <ac:cxnSpMk id="8" creationId="{CC637EAD-EE5A-08B6-674E-72BC48E5D9B8}"/>
            </ac:cxnSpMkLst>
          </pc:cxnChg>
        </pc:sldLayoutChg>
        <pc:sldLayoutChg chg="modSp mod">
          <pc:chgData name="Shengbo Wang" userId="c1d8877f-e665-4e9a-b21f-8d0eaca6a595" providerId="ADAL" clId="{C2669A1B-E97A-4085-8BE0-A57A20A664FE}" dt="2025-10-20T03:42:19.639" v="67" actId="1076"/>
          <pc:sldLayoutMkLst>
            <pc:docMk/>
            <pc:sldMasterMk cId="1182746281" sldId="2147483660"/>
            <pc:sldLayoutMk cId="3370171959" sldId="2147483677"/>
          </pc:sldLayoutMkLst>
        </pc:sldLayoutChg>
        <pc:sldLayoutChg chg="addSp delSp modSp mod">
          <pc:chgData name="Shengbo Wang" userId="c1d8877f-e665-4e9a-b21f-8d0eaca6a595" providerId="ADAL" clId="{C2669A1B-E97A-4085-8BE0-A57A20A664FE}" dt="2025-10-20T03:44:58.998" v="80" actId="1076"/>
          <pc:sldLayoutMkLst>
            <pc:docMk/>
            <pc:sldMasterMk cId="1182746281" sldId="2147483660"/>
            <pc:sldLayoutMk cId="463524845" sldId="2147483683"/>
          </pc:sldLayoutMkLst>
          <pc:spChg chg="mod">
            <ac:chgData name="Shengbo Wang" userId="c1d8877f-e665-4e9a-b21f-8d0eaca6a595" providerId="ADAL" clId="{C2669A1B-E97A-4085-8BE0-A57A20A664FE}" dt="2025-10-20T03:44:38.823" v="77" actId="14861"/>
            <ac:spMkLst>
              <pc:docMk/>
              <pc:sldMasterMk cId="1182746281" sldId="2147483660"/>
              <pc:sldLayoutMk cId="463524845" sldId="2147483683"/>
              <ac:spMk id="8" creationId="{10ACF870-2F5D-892A-9CA1-99944B31E66C}"/>
            </ac:spMkLst>
          </pc:spChg>
          <pc:spChg chg="add mod">
            <ac:chgData name="Shengbo Wang" userId="c1d8877f-e665-4e9a-b21f-8d0eaca6a595" providerId="ADAL" clId="{C2669A1B-E97A-4085-8BE0-A57A20A664FE}" dt="2025-10-20T03:44:58.998" v="80" actId="1076"/>
            <ac:spMkLst>
              <pc:docMk/>
              <pc:sldMasterMk cId="1182746281" sldId="2147483660"/>
              <pc:sldLayoutMk cId="463524845" sldId="2147483683"/>
              <ac:spMk id="10" creationId="{F99EA349-0E12-FD8C-31C8-568964ABC5C8}"/>
            </ac:spMkLst>
          </pc:spChg>
          <pc:picChg chg="add mod">
            <ac:chgData name="Shengbo Wang" userId="c1d8877f-e665-4e9a-b21f-8d0eaca6a595" providerId="ADAL" clId="{C2669A1B-E97A-4085-8BE0-A57A20A664FE}" dt="2025-10-20T03:43:29.484" v="70" actId="1076"/>
            <ac:picMkLst>
              <pc:docMk/>
              <pc:sldMasterMk cId="1182746281" sldId="2147483660"/>
              <pc:sldLayoutMk cId="463524845" sldId="2147483683"/>
              <ac:picMk id="5" creationId="{AB7C1BE9-E2A3-D981-E7F9-FBF7CBB9E8ED}"/>
            </ac:picMkLst>
          </pc:picChg>
          <pc:cxnChg chg="add mod">
            <ac:chgData name="Shengbo Wang" userId="c1d8877f-e665-4e9a-b21f-8d0eaca6a595" providerId="ADAL" clId="{C2669A1B-E97A-4085-8BE0-A57A20A664FE}" dt="2025-10-20T03:43:52.211" v="74" actId="208"/>
            <ac:cxnSpMkLst>
              <pc:docMk/>
              <pc:sldMasterMk cId="1182746281" sldId="2147483660"/>
              <pc:sldLayoutMk cId="463524845" sldId="2147483683"/>
              <ac:cxnSpMk id="6" creationId="{C9EEBD1B-E703-B711-74D4-5ED9A9AA87DD}"/>
            </ac:cxnSpMkLst>
          </pc:cxnChg>
        </pc:sldLayoutChg>
        <pc:sldLayoutChg chg="modSp mod">
          <pc:chgData name="Shengbo Wang" userId="c1d8877f-e665-4e9a-b21f-8d0eaca6a595" providerId="ADAL" clId="{C2669A1B-E97A-4085-8BE0-A57A20A664FE}" dt="2025-10-20T03:41:39.495" v="63" actId="1076"/>
          <pc:sldLayoutMkLst>
            <pc:docMk/>
            <pc:sldMasterMk cId="1182746281" sldId="2147483660"/>
            <pc:sldLayoutMk cId="2529077529" sldId="2147483684"/>
          </pc:sldLayoutMkLst>
          <pc:cxnChg chg="mod">
            <ac:chgData name="Shengbo Wang" userId="c1d8877f-e665-4e9a-b21f-8d0eaca6a595" providerId="ADAL" clId="{C2669A1B-E97A-4085-8BE0-A57A20A664FE}" dt="2025-10-20T03:41:39.495" v="63" actId="1076"/>
            <ac:cxnSpMkLst>
              <pc:docMk/>
              <pc:sldMasterMk cId="1182746281" sldId="2147483660"/>
              <pc:sldLayoutMk cId="2529077529" sldId="2147483684"/>
              <ac:cxnSpMk id="8" creationId="{446B76A3-7B3B-66A5-E020-61F692A2D0A8}"/>
            </ac:cxnSpMkLst>
          </pc:cxnChg>
        </pc:sldLayoutChg>
        <pc:sldLayoutChg chg="addSp delSp modSp mod setBg">
          <pc:chgData name="Shengbo Wang" userId="c1d8877f-e665-4e9a-b21f-8d0eaca6a595" providerId="ADAL" clId="{C2669A1B-E97A-4085-8BE0-A57A20A664FE}" dt="2025-10-20T04:40:20.985" v="1690" actId="732"/>
          <pc:sldLayoutMkLst>
            <pc:docMk/>
            <pc:sldMasterMk cId="1182746281" sldId="2147483660"/>
            <pc:sldLayoutMk cId="334998400" sldId="2147483685"/>
          </pc:sldLayoutMkLst>
          <pc:picChg chg="add mod">
            <ac:chgData name="Shengbo Wang" userId="c1d8877f-e665-4e9a-b21f-8d0eaca6a595" providerId="ADAL" clId="{C2669A1B-E97A-4085-8BE0-A57A20A664FE}" dt="2025-10-20T03:33:03.434" v="9"/>
            <ac:picMkLst>
              <pc:docMk/>
              <pc:sldMasterMk cId="1182746281" sldId="2147483660"/>
              <pc:sldLayoutMk cId="334998400" sldId="2147483685"/>
              <ac:picMk id="5" creationId="{3BC533A1-854D-C65A-4B41-9B8E1AD2B930}"/>
            </ac:picMkLst>
          </pc:picChg>
          <pc:picChg chg="add mod ord modCrop">
            <ac:chgData name="Shengbo Wang" userId="c1d8877f-e665-4e9a-b21f-8d0eaca6a595" providerId="ADAL" clId="{C2669A1B-E97A-4085-8BE0-A57A20A664FE}" dt="2025-10-20T04:40:20.985" v="1690" actId="732"/>
            <ac:picMkLst>
              <pc:docMk/>
              <pc:sldMasterMk cId="1182746281" sldId="2147483660"/>
              <pc:sldLayoutMk cId="334998400" sldId="2147483685"/>
              <ac:picMk id="11" creationId="{526376AB-BC23-90CE-B760-0A8999292EE7}"/>
            </ac:picMkLst>
          </pc:picChg>
        </pc:sldLayoutChg>
      </pc:sldMasterChg>
    </pc:docChg>
  </pc:docChgLst>
  <pc:docChgLst>
    <pc:chgData name="Shengbo Wang" userId="c1d8877f-e665-4e9a-b21f-8d0eaca6a595" providerId="ADAL" clId="{E051C2F1-AA57-44F9-8A44-021BCF24D3DD}"/>
    <pc:docChg chg="undo custSel addSld delSld modSld sldOrd">
      <pc:chgData name="Shengbo Wang" userId="c1d8877f-e665-4e9a-b21f-8d0eaca6a595" providerId="ADAL" clId="{E051C2F1-AA57-44F9-8A44-021BCF24D3DD}" dt="2024-10-21T04:22:54.977" v="3516"/>
      <pc:docMkLst>
        <pc:docMk/>
      </pc:docMkLst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2348208687" sldId="258"/>
        </pc:sldMkLst>
      </pc:sldChg>
      <pc:sldChg chg="addSp modSp mod">
        <pc:chgData name="Shengbo Wang" userId="c1d8877f-e665-4e9a-b21f-8d0eaca6a595" providerId="ADAL" clId="{E051C2F1-AA57-44F9-8A44-021BCF24D3DD}" dt="2024-10-20T03:48:21.861" v="3402" actId="164"/>
        <pc:sldMkLst>
          <pc:docMk/>
          <pc:sldMk cId="2530261892" sldId="259"/>
        </pc:sldMkLst>
      </pc:sldChg>
      <pc:sldChg chg="add del">
        <pc:chgData name="Shengbo Wang" userId="c1d8877f-e665-4e9a-b21f-8d0eaca6a595" providerId="ADAL" clId="{E051C2F1-AA57-44F9-8A44-021BCF24D3DD}" dt="2024-10-10T07:29:20.584" v="2523" actId="47"/>
        <pc:sldMkLst>
          <pc:docMk/>
          <pc:sldMk cId="3522417049" sldId="260"/>
        </pc:sldMkLst>
      </pc:sldChg>
      <pc:sldChg chg="del">
        <pc:chgData name="Shengbo Wang" userId="c1d8877f-e665-4e9a-b21f-8d0eaca6a595" providerId="ADAL" clId="{E051C2F1-AA57-44F9-8A44-021BCF24D3DD}" dt="2024-10-10T07:29:12.981" v="2520" actId="47"/>
        <pc:sldMkLst>
          <pc:docMk/>
          <pc:sldMk cId="202657947" sldId="261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524210623" sldId="263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920884549" sldId="264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584653505" sldId="266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2961259116" sldId="267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71356407" sldId="268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3754239372" sldId="270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881256667" sldId="271"/>
        </pc:sldMkLst>
      </pc:sldChg>
      <pc:sldChg chg="del">
        <pc:chgData name="Shengbo Wang" userId="c1d8877f-e665-4e9a-b21f-8d0eaca6a595" providerId="ADAL" clId="{E051C2F1-AA57-44F9-8A44-021BCF24D3DD}" dt="2024-10-10T07:29:20.584" v="2523" actId="47"/>
        <pc:sldMkLst>
          <pc:docMk/>
          <pc:sldMk cId="2216852625" sldId="272"/>
        </pc:sldMkLst>
      </pc:sldChg>
      <pc:sldChg chg="addSp delSp modSp mod delAnim modAnim">
        <pc:chgData name="Shengbo Wang" userId="c1d8877f-e665-4e9a-b21f-8d0eaca6a595" providerId="ADAL" clId="{E051C2F1-AA57-44F9-8A44-021BCF24D3DD}" dt="2024-10-10T06:39:58.932" v="1381" actId="962"/>
        <pc:sldMkLst>
          <pc:docMk/>
          <pc:sldMk cId="3828703924" sldId="280"/>
        </pc:sldMkLst>
      </pc:sldChg>
      <pc:sldChg chg="del">
        <pc:chgData name="Shengbo Wang" userId="c1d8877f-e665-4e9a-b21f-8d0eaca6a595" providerId="ADAL" clId="{E051C2F1-AA57-44F9-8A44-021BCF24D3DD}" dt="2024-10-10T06:38:28.581" v="1307" actId="47"/>
        <pc:sldMkLst>
          <pc:docMk/>
          <pc:sldMk cId="533071956" sldId="282"/>
        </pc:sldMkLst>
      </pc:sldChg>
      <pc:sldChg chg="modSp mod">
        <pc:chgData name="Shengbo Wang" userId="c1d8877f-e665-4e9a-b21f-8d0eaca6a595" providerId="ADAL" clId="{E051C2F1-AA57-44F9-8A44-021BCF24D3DD}" dt="2024-10-10T06:42:22.701" v="1456" actId="20577"/>
        <pc:sldMkLst>
          <pc:docMk/>
          <pc:sldMk cId="1121383279" sldId="285"/>
        </pc:sldMkLst>
      </pc:sldChg>
      <pc:sldChg chg="del">
        <pc:chgData name="Shengbo Wang" userId="c1d8877f-e665-4e9a-b21f-8d0eaca6a595" providerId="ADAL" clId="{E051C2F1-AA57-44F9-8A44-021BCF24D3DD}" dt="2024-10-10T06:38:28.581" v="1307" actId="47"/>
        <pc:sldMkLst>
          <pc:docMk/>
          <pc:sldMk cId="4241963680" sldId="286"/>
        </pc:sldMkLst>
      </pc:sldChg>
      <pc:sldChg chg="del">
        <pc:chgData name="Shengbo Wang" userId="c1d8877f-e665-4e9a-b21f-8d0eaca6a595" providerId="ADAL" clId="{E051C2F1-AA57-44F9-8A44-021BCF24D3DD}" dt="2024-10-10T06:38:28.581" v="1307" actId="47"/>
        <pc:sldMkLst>
          <pc:docMk/>
          <pc:sldMk cId="1287615314" sldId="287"/>
        </pc:sldMkLst>
      </pc:sldChg>
      <pc:sldChg chg="addSp delSp modSp mod modAnim">
        <pc:chgData name="Shengbo Wang" userId="c1d8877f-e665-4e9a-b21f-8d0eaca6a595" providerId="ADAL" clId="{E051C2F1-AA57-44F9-8A44-021BCF24D3DD}" dt="2024-10-10T03:50:40.977" v="335"/>
        <pc:sldMkLst>
          <pc:docMk/>
          <pc:sldMk cId="408639382" sldId="288"/>
        </pc:sldMkLst>
      </pc:sldChg>
      <pc:sldChg chg="modSp del mod">
        <pc:chgData name="Shengbo Wang" userId="c1d8877f-e665-4e9a-b21f-8d0eaca6a595" providerId="ADAL" clId="{E051C2F1-AA57-44F9-8A44-021BCF24D3DD}" dt="2024-10-10T02:49:42.856" v="4" actId="47"/>
        <pc:sldMkLst>
          <pc:docMk/>
          <pc:sldMk cId="187797632" sldId="289"/>
        </pc:sldMkLst>
      </pc:sldChg>
      <pc:sldChg chg="addSp delSp modSp del mod delAnim modAnim">
        <pc:chgData name="Shengbo Wang" userId="c1d8877f-e665-4e9a-b21f-8d0eaca6a595" providerId="ADAL" clId="{E051C2F1-AA57-44F9-8A44-021BCF24D3DD}" dt="2024-10-10T05:29:27.680" v="594" actId="47"/>
        <pc:sldMkLst>
          <pc:docMk/>
          <pc:sldMk cId="1733211484" sldId="290"/>
        </pc:sldMkLst>
      </pc:sldChg>
      <pc:sldChg chg="new del">
        <pc:chgData name="Shengbo Wang" userId="c1d8877f-e665-4e9a-b21f-8d0eaca6a595" providerId="ADAL" clId="{E051C2F1-AA57-44F9-8A44-021BCF24D3DD}" dt="2024-10-10T02:49:09.326" v="1" actId="47"/>
        <pc:sldMkLst>
          <pc:docMk/>
          <pc:sldMk cId="32621715" sldId="291"/>
        </pc:sldMkLst>
      </pc:sldChg>
      <pc:sldChg chg="add del">
        <pc:chgData name="Shengbo Wang" userId="c1d8877f-e665-4e9a-b21f-8d0eaca6a595" providerId="ADAL" clId="{E051C2F1-AA57-44F9-8A44-021BCF24D3DD}" dt="2024-10-10T02:49:52.791" v="6" actId="47"/>
        <pc:sldMkLst>
          <pc:docMk/>
          <pc:sldMk cId="3354227331" sldId="291"/>
        </pc:sldMkLst>
      </pc:sldChg>
      <pc:sldChg chg="modSp add ord modAnim">
        <pc:chgData name="Shengbo Wang" userId="c1d8877f-e665-4e9a-b21f-8d0eaca6a595" providerId="ADAL" clId="{E051C2F1-AA57-44F9-8A44-021BCF24D3DD}" dt="2024-10-10T03:51:20.237" v="346"/>
        <pc:sldMkLst>
          <pc:docMk/>
          <pc:sldMk cId="3981031899" sldId="291"/>
        </pc:sldMkLst>
      </pc:sldChg>
      <pc:sldChg chg="modSp add mod">
        <pc:chgData name="Shengbo Wang" userId="c1d8877f-e665-4e9a-b21f-8d0eaca6a595" providerId="ADAL" clId="{E051C2F1-AA57-44F9-8A44-021BCF24D3DD}" dt="2024-10-10T04:11:20.701" v="482" actId="255"/>
        <pc:sldMkLst>
          <pc:docMk/>
          <pc:sldMk cId="3488915880" sldId="292"/>
        </pc:sldMkLst>
      </pc:sldChg>
      <pc:sldChg chg="addSp delSp modSp add mod ord delAnim modAnim">
        <pc:chgData name="Shengbo Wang" userId="c1d8877f-e665-4e9a-b21f-8d0eaca6a595" providerId="ADAL" clId="{E051C2F1-AA57-44F9-8A44-021BCF24D3DD}" dt="2024-10-10T05:29:13.197" v="591"/>
        <pc:sldMkLst>
          <pc:docMk/>
          <pc:sldMk cId="4288949634" sldId="293"/>
        </pc:sldMkLst>
      </pc:sldChg>
      <pc:sldChg chg="addSp modSp add modAnim">
        <pc:chgData name="Shengbo Wang" userId="c1d8877f-e665-4e9a-b21f-8d0eaca6a595" providerId="ADAL" clId="{E051C2F1-AA57-44F9-8A44-021BCF24D3DD}" dt="2024-10-10T05:29:43.662" v="599"/>
        <pc:sldMkLst>
          <pc:docMk/>
          <pc:sldMk cId="1932482" sldId="294"/>
        </pc:sldMkLst>
      </pc:sldChg>
      <pc:sldChg chg="addSp delSp modSp add mod delAnim modAnim">
        <pc:chgData name="Shengbo Wang" userId="c1d8877f-e665-4e9a-b21f-8d0eaca6a595" providerId="ADAL" clId="{E051C2F1-AA57-44F9-8A44-021BCF24D3DD}" dt="2024-10-10T06:39:46.501" v="1367" actId="962"/>
        <pc:sldMkLst>
          <pc:docMk/>
          <pc:sldMk cId="479015179" sldId="295"/>
        </pc:sldMkLst>
      </pc:sldChg>
      <pc:sldChg chg="addSp delSp modSp add mod modAnim">
        <pc:chgData name="Shengbo Wang" userId="c1d8877f-e665-4e9a-b21f-8d0eaca6a595" providerId="ADAL" clId="{E051C2F1-AA57-44F9-8A44-021BCF24D3DD}" dt="2024-10-10T07:02:32.453" v="1956" actId="962"/>
        <pc:sldMkLst>
          <pc:docMk/>
          <pc:sldMk cId="1389566195" sldId="296"/>
        </pc:sldMkLst>
      </pc:sldChg>
      <pc:sldChg chg="addSp delSp modSp add mod delAnim">
        <pc:chgData name="Shengbo Wang" userId="c1d8877f-e665-4e9a-b21f-8d0eaca6a595" providerId="ADAL" clId="{E051C2F1-AA57-44F9-8A44-021BCF24D3DD}" dt="2024-10-10T07:02:04.543" v="1941" actId="962"/>
        <pc:sldMkLst>
          <pc:docMk/>
          <pc:sldMk cId="1589191476" sldId="297"/>
        </pc:sldMkLst>
      </pc:sldChg>
      <pc:sldChg chg="addSp delSp modSp add mod delAnim">
        <pc:chgData name="Shengbo Wang" userId="c1d8877f-e665-4e9a-b21f-8d0eaca6a595" providerId="ADAL" clId="{E051C2F1-AA57-44F9-8A44-021BCF24D3DD}" dt="2024-10-20T03:44:35.441" v="3362" actId="962"/>
        <pc:sldMkLst>
          <pc:docMk/>
          <pc:sldMk cId="332267648" sldId="298"/>
        </pc:sldMkLst>
      </pc:sldChg>
      <pc:sldChg chg="modSp add del mod">
        <pc:chgData name="Shengbo Wang" userId="c1d8877f-e665-4e9a-b21f-8d0eaca6a595" providerId="ADAL" clId="{E051C2F1-AA57-44F9-8A44-021BCF24D3DD}" dt="2024-10-10T06:49:15.769" v="1622"/>
        <pc:sldMkLst>
          <pc:docMk/>
          <pc:sldMk cId="1330065775" sldId="298"/>
        </pc:sldMkLst>
      </pc:sldChg>
      <pc:sldChg chg="addSp delSp modSp add mod delAnim modAnim">
        <pc:chgData name="Shengbo Wang" userId="c1d8877f-e665-4e9a-b21f-8d0eaca6a595" providerId="ADAL" clId="{E051C2F1-AA57-44F9-8A44-021BCF24D3DD}" dt="2024-10-10T07:28:59.656" v="2519" actId="20577"/>
        <pc:sldMkLst>
          <pc:docMk/>
          <pc:sldMk cId="2127003202" sldId="299"/>
        </pc:sldMkLst>
      </pc:sldChg>
      <pc:sldChg chg="addSp delSp modSp mod">
        <pc:chgData name="Shengbo Wang" userId="c1d8877f-e665-4e9a-b21f-8d0eaca6a595" providerId="ADAL" clId="{E051C2F1-AA57-44F9-8A44-021BCF24D3DD}" dt="2024-10-20T05:20:55.428" v="3515" actId="478"/>
        <pc:sldMkLst>
          <pc:docMk/>
          <pc:sldMk cId="515692442" sldId="302"/>
        </pc:sldMkLst>
      </pc:sldChg>
      <pc:sldChg chg="delSp modSp add del mod delAnim">
        <pc:chgData name="Shengbo Wang" userId="c1d8877f-e665-4e9a-b21f-8d0eaca6a595" providerId="ADAL" clId="{E051C2F1-AA57-44F9-8A44-021BCF24D3DD}" dt="2024-10-20T01:10:16.051" v="2736" actId="47"/>
        <pc:sldMkLst>
          <pc:docMk/>
          <pc:sldMk cId="749747666" sldId="307"/>
        </pc:sldMkLst>
      </pc:sldChg>
      <pc:sldChg chg="modSp new mod modTransition">
        <pc:chgData name="Shengbo Wang" userId="c1d8877f-e665-4e9a-b21f-8d0eaca6a595" providerId="ADAL" clId="{E051C2F1-AA57-44F9-8A44-021BCF24D3DD}" dt="2024-10-21T04:22:54.977" v="3516"/>
        <pc:sldMkLst>
          <pc:docMk/>
          <pc:sldMk cId="3903099320" sldId="308"/>
        </pc:sldMkLst>
      </pc:sldChg>
      <pc:sldChg chg="addSp delSp modSp add mod delAnim modAnim">
        <pc:chgData name="Shengbo Wang" userId="c1d8877f-e665-4e9a-b21f-8d0eaca6a595" providerId="ADAL" clId="{E051C2F1-AA57-44F9-8A44-021BCF24D3DD}" dt="2024-10-20T03:56:33.557" v="3504" actId="962"/>
        <pc:sldMkLst>
          <pc:docMk/>
          <pc:sldMk cId="2997646917" sldId="309"/>
        </pc:sldMkLst>
      </pc:sldChg>
      <pc:sldChg chg="add del">
        <pc:chgData name="Shengbo Wang" userId="c1d8877f-e665-4e9a-b21f-8d0eaca6a595" providerId="ADAL" clId="{E051C2F1-AA57-44F9-8A44-021BCF24D3DD}" dt="2024-10-20T03:45:41.055" v="3368"/>
        <pc:sldMkLst>
          <pc:docMk/>
          <pc:sldMk cId="1191733225" sldId="310"/>
        </pc:sldMkLst>
      </pc:sldChg>
    </pc:docChg>
  </pc:docChgLst>
  <pc:docChgLst>
    <pc:chgData name="Shengbo Wang" userId="c1d8877f-e665-4e9a-b21f-8d0eaca6a595" providerId="ADAL" clId="{389CE864-B6DF-4F42-89E0-27C3330C5682}"/>
    <pc:docChg chg="undo redo custSel addSld delSld modSld">
      <pc:chgData name="Shengbo Wang" userId="c1d8877f-e665-4e9a-b21f-8d0eaca6a595" providerId="ADAL" clId="{389CE864-B6DF-4F42-89E0-27C3330C5682}" dt="2025-07-24T02:39:06.624" v="229" actId="478"/>
      <pc:docMkLst>
        <pc:docMk/>
      </pc:docMkLst>
      <pc:sldChg chg="addSp delSp modSp mod">
        <pc:chgData name="Shengbo Wang" userId="c1d8877f-e665-4e9a-b21f-8d0eaca6a595" providerId="ADAL" clId="{389CE864-B6DF-4F42-89E0-27C3330C5682}" dt="2025-07-22T04:36:03.701" v="89" actId="20577"/>
        <pc:sldMkLst>
          <pc:docMk/>
          <pc:sldMk cId="3742673428" sldId="278"/>
        </pc:sldMkLst>
      </pc:sldChg>
      <pc:sldChg chg="addSp delSp modSp mod modAnim">
        <pc:chgData name="Shengbo Wang" userId="c1d8877f-e665-4e9a-b21f-8d0eaca6a595" providerId="ADAL" clId="{389CE864-B6DF-4F42-89E0-27C3330C5682}" dt="2025-07-22T04:41:28.470" v="225" actId="1076"/>
        <pc:sldMkLst>
          <pc:docMk/>
          <pc:sldMk cId="1589191476" sldId="297"/>
        </pc:sldMkLst>
      </pc:sldChg>
      <pc:sldChg chg="addSp delSp mod">
        <pc:chgData name="Shengbo Wang" userId="c1d8877f-e665-4e9a-b21f-8d0eaca6a595" providerId="ADAL" clId="{389CE864-B6DF-4F42-89E0-27C3330C5682}" dt="2025-07-22T04:36:46.307" v="91" actId="22"/>
        <pc:sldMkLst>
          <pc:docMk/>
          <pc:sldMk cId="515692442" sldId="302"/>
        </pc:sldMkLst>
      </pc:sldChg>
      <pc:sldChg chg="modAnim">
        <pc:chgData name="Shengbo Wang" userId="c1d8877f-e665-4e9a-b21f-8d0eaca6a595" providerId="ADAL" clId="{389CE864-B6DF-4F42-89E0-27C3330C5682}" dt="2025-07-23T02:54:21.615" v="226"/>
        <pc:sldMkLst>
          <pc:docMk/>
          <pc:sldMk cId="239693627" sldId="303"/>
        </pc:sldMkLst>
      </pc:sldChg>
      <pc:sldChg chg="modSp add mod">
        <pc:chgData name="Shengbo Wang" userId="c1d8877f-e665-4e9a-b21f-8d0eaca6a595" providerId="ADAL" clId="{389CE864-B6DF-4F42-89E0-27C3330C5682}" dt="2025-07-22T04:38:35.488" v="174" actId="1076"/>
        <pc:sldMkLst>
          <pc:docMk/>
          <pc:sldMk cId="3084945093" sldId="310"/>
        </pc:sldMkLst>
      </pc:sldChg>
      <pc:sldChg chg="add">
        <pc:chgData name="Shengbo Wang" userId="c1d8877f-e665-4e9a-b21f-8d0eaca6a595" providerId="ADAL" clId="{389CE864-B6DF-4F42-89E0-27C3330C5682}" dt="2025-07-22T04:36:51.319" v="92"/>
        <pc:sldMkLst>
          <pc:docMk/>
          <pc:sldMk cId="1288024291" sldId="311"/>
        </pc:sldMkLst>
      </pc:sldChg>
      <pc:sldChg chg="add">
        <pc:chgData name="Shengbo Wang" userId="c1d8877f-e665-4e9a-b21f-8d0eaca6a595" providerId="ADAL" clId="{389CE864-B6DF-4F42-89E0-27C3330C5682}" dt="2025-07-22T04:36:51.319" v="92"/>
        <pc:sldMkLst>
          <pc:docMk/>
          <pc:sldMk cId="918579180" sldId="312"/>
        </pc:sldMkLst>
      </pc:sldChg>
      <pc:sldChg chg="add">
        <pc:chgData name="Shengbo Wang" userId="c1d8877f-e665-4e9a-b21f-8d0eaca6a595" providerId="ADAL" clId="{389CE864-B6DF-4F42-89E0-27C3330C5682}" dt="2025-07-22T04:36:51.319" v="92"/>
        <pc:sldMkLst>
          <pc:docMk/>
          <pc:sldMk cId="1930019303" sldId="313"/>
        </pc:sldMkLst>
      </pc:sldChg>
      <pc:sldChg chg="add">
        <pc:chgData name="Shengbo Wang" userId="c1d8877f-e665-4e9a-b21f-8d0eaca6a595" providerId="ADAL" clId="{389CE864-B6DF-4F42-89E0-27C3330C5682}" dt="2025-07-22T04:36:51.319" v="92"/>
        <pc:sldMkLst>
          <pc:docMk/>
          <pc:sldMk cId="4051941710" sldId="314"/>
        </pc:sldMkLst>
      </pc:sldChg>
      <pc:sldChg chg="addSp delSp modSp add del mod delAnim modAnim">
        <pc:chgData name="Shengbo Wang" userId="c1d8877f-e665-4e9a-b21f-8d0eaca6a595" providerId="ADAL" clId="{389CE864-B6DF-4F42-89E0-27C3330C5682}" dt="2025-07-22T04:40:13.692" v="209" actId="47"/>
        <pc:sldMkLst>
          <pc:docMk/>
          <pc:sldMk cId="2949948907" sldId="315"/>
        </pc:sldMkLst>
      </pc:sldChg>
      <pc:sldChg chg="add del">
        <pc:chgData name="Shengbo Wang" userId="c1d8877f-e665-4e9a-b21f-8d0eaca6a595" providerId="ADAL" clId="{389CE864-B6DF-4F42-89E0-27C3330C5682}" dt="2025-07-22T04:40:24.438" v="210" actId="47"/>
        <pc:sldMkLst>
          <pc:docMk/>
          <pc:sldMk cId="1870426761" sldId="316"/>
        </pc:sldMkLst>
      </pc:sldChg>
      <pc:sldChg chg="delSp add mod">
        <pc:chgData name="Shengbo Wang" userId="c1d8877f-e665-4e9a-b21f-8d0eaca6a595" providerId="ADAL" clId="{389CE864-B6DF-4F42-89E0-27C3330C5682}" dt="2025-07-24T02:39:06.624" v="229" actId="478"/>
        <pc:sldMkLst>
          <pc:docMk/>
          <pc:sldMk cId="2778027203" sldId="322"/>
        </pc:sldMkLst>
      </pc:sldChg>
    </pc:docChg>
  </pc:docChgLst>
  <pc:docChgLst>
    <pc:chgData name="Shengbo Wang" userId="c1d8877f-e665-4e9a-b21f-8d0eaca6a595" providerId="ADAL" clId="{00EB3978-A637-4647-BBFA-39DC7DB841DC}"/>
    <pc:docChg chg="undo redo custSel addSld delSld modSld sldOrd modMainMaster">
      <pc:chgData name="Shengbo Wang" userId="c1d8877f-e665-4e9a-b21f-8d0eaca6a595" providerId="ADAL" clId="{00EB3978-A637-4647-BBFA-39DC7DB841DC}" dt="2024-10-18T19:00:22.364" v="3872" actId="114"/>
      <pc:docMkLst>
        <pc:docMk/>
      </pc:docMkLst>
      <pc:sldChg chg="addSp modSp mod">
        <pc:chgData name="Shengbo Wang" userId="c1d8877f-e665-4e9a-b21f-8d0eaca6a595" providerId="ADAL" clId="{00EB3978-A637-4647-BBFA-39DC7DB841DC}" dt="2024-10-13T03:50:40.294" v="1751" actId="1076"/>
        <pc:sldMkLst>
          <pc:docMk/>
          <pc:sldMk cId="2530261892" sldId="259"/>
        </pc:sldMkLst>
      </pc:sldChg>
      <pc:sldChg chg="addSp delSp modSp mod">
        <pc:chgData name="Shengbo Wang" userId="c1d8877f-e665-4e9a-b21f-8d0eaca6a595" providerId="ADAL" clId="{00EB3978-A637-4647-BBFA-39DC7DB841DC}" dt="2024-10-18T19:00:22.364" v="3872" actId="114"/>
        <pc:sldMkLst>
          <pc:docMk/>
          <pc:sldMk cId="3742673428" sldId="278"/>
        </pc:sldMkLst>
      </pc:sldChg>
      <pc:sldChg chg="addSp delSp modSp del mod">
        <pc:chgData name="Shengbo Wang" userId="c1d8877f-e665-4e9a-b21f-8d0eaca6a595" providerId="ADAL" clId="{00EB3978-A637-4647-BBFA-39DC7DB841DC}" dt="2024-10-08T18:02:31.899" v="525" actId="47"/>
        <pc:sldMkLst>
          <pc:docMk/>
          <pc:sldMk cId="497008989" sldId="279"/>
        </pc:sldMkLst>
      </pc:sldChg>
      <pc:sldChg chg="delSp modSp mod">
        <pc:chgData name="Shengbo Wang" userId="c1d8877f-e665-4e9a-b21f-8d0eaca6a595" providerId="ADAL" clId="{00EB3978-A637-4647-BBFA-39DC7DB841DC}" dt="2024-10-17T01:38:33.559" v="3342" actId="962"/>
        <pc:sldMkLst>
          <pc:docMk/>
          <pc:sldMk cId="3828703924" sldId="280"/>
        </pc:sldMkLst>
      </pc:sldChg>
      <pc:sldChg chg="modSp mod">
        <pc:chgData name="Shengbo Wang" userId="c1d8877f-e665-4e9a-b21f-8d0eaca6a595" providerId="ADAL" clId="{00EB3978-A637-4647-BBFA-39DC7DB841DC}" dt="2024-10-15T03:10:28.633" v="2272" actId="1076"/>
        <pc:sldMkLst>
          <pc:docMk/>
          <pc:sldMk cId="2604816231" sldId="283"/>
        </pc:sldMkLst>
      </pc:sldChg>
      <pc:sldChg chg="addSp delSp modSp add mod">
        <pc:chgData name="Shengbo Wang" userId="c1d8877f-e665-4e9a-b21f-8d0eaca6a595" providerId="ADAL" clId="{00EB3978-A637-4647-BBFA-39DC7DB841DC}" dt="2024-10-16T18:53:46.982" v="3036" actId="1076"/>
        <pc:sldMkLst>
          <pc:docMk/>
          <pc:sldMk cId="408639382" sldId="288"/>
        </pc:sldMkLst>
      </pc:sldChg>
      <pc:sldChg chg="delSp add mod">
        <pc:chgData name="Shengbo Wang" userId="c1d8877f-e665-4e9a-b21f-8d0eaca6a595" providerId="ADAL" clId="{00EB3978-A637-4647-BBFA-39DC7DB841DC}" dt="2024-10-08T18:04:10.356" v="569" actId="478"/>
        <pc:sldMkLst>
          <pc:docMk/>
          <pc:sldMk cId="187797632" sldId="289"/>
        </pc:sldMkLst>
      </pc:sldChg>
      <pc:sldChg chg="add del">
        <pc:chgData name="Shengbo Wang" userId="c1d8877f-e665-4e9a-b21f-8d0eaca6a595" providerId="ADAL" clId="{00EB3978-A637-4647-BBFA-39DC7DB841DC}" dt="2024-10-08T06:28:54.229" v="412" actId="47"/>
        <pc:sldMkLst>
          <pc:docMk/>
          <pc:sldMk cId="3156592254" sldId="289"/>
        </pc:sldMkLst>
      </pc:sldChg>
      <pc:sldChg chg="add del">
        <pc:chgData name="Shengbo Wang" userId="c1d8877f-e665-4e9a-b21f-8d0eaca6a595" providerId="ADAL" clId="{00EB3978-A637-4647-BBFA-39DC7DB841DC}" dt="2024-10-08T06:29:24.103" v="417" actId="47"/>
        <pc:sldMkLst>
          <pc:docMk/>
          <pc:sldMk cId="1155225035" sldId="290"/>
        </pc:sldMkLst>
      </pc:sldChg>
      <pc:sldChg chg="delSp modSp add mod">
        <pc:chgData name="Shengbo Wang" userId="c1d8877f-e665-4e9a-b21f-8d0eaca6a595" providerId="ADAL" clId="{00EB3978-A637-4647-BBFA-39DC7DB841DC}" dt="2024-10-08T18:08:05.819" v="657" actId="478"/>
        <pc:sldMkLst>
          <pc:docMk/>
          <pc:sldMk cId="1733211484" sldId="290"/>
        </pc:sldMkLst>
      </pc:sldChg>
      <pc:sldChg chg="delSp modSp add del mod">
        <pc:chgData name="Shengbo Wang" userId="c1d8877f-e665-4e9a-b21f-8d0eaca6a595" providerId="ADAL" clId="{00EB3978-A637-4647-BBFA-39DC7DB841DC}" dt="2024-10-08T06:34:21.364" v="506" actId="47"/>
        <pc:sldMkLst>
          <pc:docMk/>
          <pc:sldMk cId="902995155" sldId="291"/>
        </pc:sldMkLst>
      </pc:sldChg>
      <pc:sldChg chg="delSp modSp mod">
        <pc:chgData name="Shengbo Wang" userId="c1d8877f-e665-4e9a-b21f-8d0eaca6a595" providerId="ADAL" clId="{00EB3978-A637-4647-BBFA-39DC7DB841DC}" dt="2024-10-17T02:30:41.533" v="3380" actId="20577"/>
        <pc:sldMkLst>
          <pc:docMk/>
          <pc:sldMk cId="3981031899" sldId="291"/>
        </pc:sldMkLst>
      </pc:sldChg>
      <pc:sldChg chg="addSp delSp modSp mod delAnim modAnim">
        <pc:chgData name="Shengbo Wang" userId="c1d8877f-e665-4e9a-b21f-8d0eaca6a595" providerId="ADAL" clId="{00EB3978-A637-4647-BBFA-39DC7DB841DC}" dt="2024-10-17T02:30:51.359" v="3381" actId="20577"/>
        <pc:sldMkLst>
          <pc:docMk/>
          <pc:sldMk cId="4288949634" sldId="293"/>
        </pc:sldMkLst>
      </pc:sldChg>
      <pc:sldChg chg="delSp del mod">
        <pc:chgData name="Shengbo Wang" userId="c1d8877f-e665-4e9a-b21f-8d0eaca6a595" providerId="ADAL" clId="{00EB3978-A637-4647-BBFA-39DC7DB841DC}" dt="2024-10-13T02:12:40.372" v="715" actId="47"/>
        <pc:sldMkLst>
          <pc:docMk/>
          <pc:sldMk cId="1932482" sldId="294"/>
        </pc:sldMkLst>
      </pc:sldChg>
      <pc:sldChg chg="delSp modSp mod modNotesTx">
        <pc:chgData name="Shengbo Wang" userId="c1d8877f-e665-4e9a-b21f-8d0eaca6a595" providerId="ADAL" clId="{00EB3978-A637-4647-BBFA-39DC7DB841DC}" dt="2024-10-17T04:06:50.831" v="3673" actId="20577"/>
        <pc:sldMkLst>
          <pc:docMk/>
          <pc:sldMk cId="479015179" sldId="295"/>
        </pc:sldMkLst>
      </pc:sldChg>
      <pc:sldChg chg="delSp modSp mod">
        <pc:chgData name="Shengbo Wang" userId="c1d8877f-e665-4e9a-b21f-8d0eaca6a595" providerId="ADAL" clId="{00EB3978-A637-4647-BBFA-39DC7DB841DC}" dt="2024-10-17T01:38:56.343" v="3371" actId="962"/>
        <pc:sldMkLst>
          <pc:docMk/>
          <pc:sldMk cId="1389566195" sldId="296"/>
        </pc:sldMkLst>
      </pc:sldChg>
      <pc:sldChg chg="delSp modSp mod">
        <pc:chgData name="Shengbo Wang" userId="c1d8877f-e665-4e9a-b21f-8d0eaca6a595" providerId="ADAL" clId="{00EB3978-A637-4647-BBFA-39DC7DB841DC}" dt="2024-10-15T05:33:41.335" v="2498" actId="1076"/>
        <pc:sldMkLst>
          <pc:docMk/>
          <pc:sldMk cId="1589191476" sldId="297"/>
        </pc:sldMkLst>
      </pc:sldChg>
      <pc:sldChg chg="delSp modSp mod modAnim">
        <pc:chgData name="Shengbo Wang" userId="c1d8877f-e665-4e9a-b21f-8d0eaca6a595" providerId="ADAL" clId="{00EB3978-A637-4647-BBFA-39DC7DB841DC}" dt="2024-10-15T07:35:33.138" v="2705" actId="20577"/>
        <pc:sldMkLst>
          <pc:docMk/>
          <pc:sldMk cId="332267648" sldId="298"/>
        </pc:sldMkLst>
      </pc:sldChg>
      <pc:sldChg chg="addSp delSp modSp mod delAnim modAnim">
        <pc:chgData name="Shengbo Wang" userId="c1d8877f-e665-4e9a-b21f-8d0eaca6a595" providerId="ADAL" clId="{00EB3978-A637-4647-BBFA-39DC7DB841DC}" dt="2024-10-17T04:31:02.711" v="3716" actId="478"/>
        <pc:sldMkLst>
          <pc:docMk/>
          <pc:sldMk cId="2127003202" sldId="299"/>
        </pc:sldMkLst>
      </pc:sldChg>
      <pc:sldChg chg="addSp delSp modSp add del mod addAnim delAnim modAnim">
        <pc:chgData name="Shengbo Wang" userId="c1d8877f-e665-4e9a-b21f-8d0eaca6a595" providerId="ADAL" clId="{00EB3978-A637-4647-BBFA-39DC7DB841DC}" dt="2024-10-15T05:40:07.376" v="2626" actId="47"/>
        <pc:sldMkLst>
          <pc:docMk/>
          <pc:sldMk cId="392990127" sldId="300"/>
        </pc:sldMkLst>
      </pc:sldChg>
      <pc:sldChg chg="add del">
        <pc:chgData name="Shengbo Wang" userId="c1d8877f-e665-4e9a-b21f-8d0eaca6a595" providerId="ADAL" clId="{00EB3978-A637-4647-BBFA-39DC7DB841DC}" dt="2024-10-13T02:29:14.715" v="912" actId="47"/>
        <pc:sldMkLst>
          <pc:docMk/>
          <pc:sldMk cId="1064725562" sldId="301"/>
        </pc:sldMkLst>
      </pc:sldChg>
      <pc:sldChg chg="addSp delSp modSp add mod ord delAnim modAnim">
        <pc:chgData name="Shengbo Wang" userId="c1d8877f-e665-4e9a-b21f-8d0eaca6a595" providerId="ADAL" clId="{00EB3978-A637-4647-BBFA-39DC7DB841DC}" dt="2024-10-18T18:11:24.044" v="3782" actId="1076"/>
        <pc:sldMkLst>
          <pc:docMk/>
          <pc:sldMk cId="515692442" sldId="302"/>
        </pc:sldMkLst>
      </pc:sldChg>
      <pc:sldChg chg="addSp delSp modSp add mod delAnim modAnim">
        <pc:chgData name="Shengbo Wang" userId="c1d8877f-e665-4e9a-b21f-8d0eaca6a595" providerId="ADAL" clId="{00EB3978-A637-4647-BBFA-39DC7DB841DC}" dt="2024-10-16T19:26:28.876" v="3194" actId="962"/>
        <pc:sldMkLst>
          <pc:docMk/>
          <pc:sldMk cId="239693627" sldId="303"/>
        </pc:sldMkLst>
      </pc:sldChg>
      <pc:sldChg chg="delSp modSp add mod modAnim">
        <pc:chgData name="Shengbo Wang" userId="c1d8877f-e665-4e9a-b21f-8d0eaca6a595" providerId="ADAL" clId="{00EB3978-A637-4647-BBFA-39DC7DB841DC}" dt="2024-10-16T19:27:11.686" v="3225" actId="962"/>
        <pc:sldMkLst>
          <pc:docMk/>
          <pc:sldMk cId="1244642901" sldId="304"/>
        </pc:sldMkLst>
      </pc:sldChg>
      <pc:sldChg chg="addSp delSp modSp add del mod ord modAnim">
        <pc:chgData name="Shengbo Wang" userId="c1d8877f-e665-4e9a-b21f-8d0eaca6a595" providerId="ADAL" clId="{00EB3978-A637-4647-BBFA-39DC7DB841DC}" dt="2024-10-16T04:01:33.599" v="2896"/>
        <pc:sldMkLst>
          <pc:docMk/>
          <pc:sldMk cId="936161204" sldId="305"/>
        </pc:sldMkLst>
      </pc:sldChg>
      <pc:sldChg chg="addSp delSp modSp add mod modAnim">
        <pc:chgData name="Shengbo Wang" userId="c1d8877f-e665-4e9a-b21f-8d0eaca6a595" providerId="ADAL" clId="{00EB3978-A637-4647-BBFA-39DC7DB841DC}" dt="2024-10-17T02:31:04.039" v="3382" actId="20577"/>
        <pc:sldMkLst>
          <pc:docMk/>
          <pc:sldMk cId="305473771" sldId="306"/>
        </pc:sldMkLst>
      </pc:sldChg>
      <pc:sldMasterChg chg="modSldLayout">
        <pc:chgData name="Shengbo Wang" userId="c1d8877f-e665-4e9a-b21f-8d0eaca6a595" providerId="ADAL" clId="{00EB3978-A637-4647-BBFA-39DC7DB841DC}" dt="2024-10-13T03:41:40.965" v="1653" actId="207"/>
        <pc:sldMasterMkLst>
          <pc:docMk/>
          <pc:sldMasterMk cId="1182746281" sldId="2147483660"/>
        </pc:sldMasterMkLst>
        <pc:sldLayoutChg chg="addSp modSp mod">
          <pc:chgData name="Shengbo Wang" userId="c1d8877f-e665-4e9a-b21f-8d0eaca6a595" providerId="ADAL" clId="{00EB3978-A637-4647-BBFA-39DC7DB841DC}" dt="2024-10-13T03:41:40.965" v="1653" actId="207"/>
          <pc:sldLayoutMkLst>
            <pc:docMk/>
            <pc:sldMasterMk cId="1182746281" sldId="2147483660"/>
            <pc:sldLayoutMk cId="463524845" sldId="2147483683"/>
          </pc:sldLayoutMkLst>
        </pc:sldLayoutChg>
      </pc:sldMasterChg>
    </pc:docChg>
  </pc:docChgLst>
  <pc:docChgLst>
    <pc:chgData name="Shengbo Wang" userId="c1d8877f-e665-4e9a-b21f-8d0eaca6a595" providerId="ADAL" clId="{692D8883-C276-4C3A-A1D6-3AA00D2ED9BB}"/>
    <pc:docChg chg="undo custSel addSld delSld modSld sldOrd modMainMaster">
      <pc:chgData name="Shengbo Wang" userId="c1d8877f-e665-4e9a-b21f-8d0eaca6a595" providerId="ADAL" clId="{692D8883-C276-4C3A-A1D6-3AA00D2ED9BB}" dt="2024-09-23T18:45:04.911" v="3318" actId="1076"/>
      <pc:docMkLst>
        <pc:docMk/>
      </pc:docMkLst>
      <pc:sldChg chg="del">
        <pc:chgData name="Shengbo Wang" userId="c1d8877f-e665-4e9a-b21f-8d0eaca6a595" providerId="ADAL" clId="{692D8883-C276-4C3A-A1D6-3AA00D2ED9BB}" dt="2024-09-23T02:26:03.500" v="695" actId="47"/>
        <pc:sldMkLst>
          <pc:docMk/>
          <pc:sldMk cId="1486254801" sldId="257"/>
        </pc:sldMkLst>
      </pc:sldChg>
      <pc:sldChg chg="modSp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2348208687" sldId="258"/>
        </pc:sldMkLst>
      </pc:sldChg>
      <pc:sldChg chg="delSp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2530261892" sldId="259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3522417049" sldId="260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202657947" sldId="261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524210623" sldId="263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920884549" sldId="264"/>
        </pc:sldMkLst>
      </pc:sldChg>
      <pc:sldChg chg="addSp delSp modSp del mod ord">
        <pc:chgData name="Shengbo Wang" userId="c1d8877f-e665-4e9a-b21f-8d0eaca6a595" providerId="ADAL" clId="{692D8883-C276-4C3A-A1D6-3AA00D2ED9BB}" dt="2024-09-23T04:29:34.708" v="1303" actId="2696"/>
        <pc:sldMkLst>
          <pc:docMk/>
          <pc:sldMk cId="1539694778" sldId="265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584653505" sldId="266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2961259116" sldId="267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71356407" sldId="268"/>
        </pc:sldMkLst>
      </pc:sldChg>
      <pc:sldChg chg="modSp del mod ord">
        <pc:chgData name="Shengbo Wang" userId="c1d8877f-e665-4e9a-b21f-8d0eaca6a595" providerId="ADAL" clId="{692D8883-C276-4C3A-A1D6-3AA00D2ED9BB}" dt="2024-09-23T04:33:52.415" v="1318" actId="47"/>
        <pc:sldMkLst>
          <pc:docMk/>
          <pc:sldMk cId="4256103060" sldId="269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3754239372" sldId="270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881256667" sldId="271"/>
        </pc:sldMkLst>
      </pc:sldChg>
      <pc:sldChg chg="modTransition">
        <pc:chgData name="Shengbo Wang" userId="c1d8877f-e665-4e9a-b21f-8d0eaca6a595" providerId="ADAL" clId="{692D8883-C276-4C3A-A1D6-3AA00D2ED9BB}" dt="2024-09-23T18:33:51.364" v="3298"/>
        <pc:sldMkLst>
          <pc:docMk/>
          <pc:sldMk cId="2216852625" sldId="272"/>
        </pc:sldMkLst>
      </pc:sldChg>
      <pc:sldChg chg="addSp delSp modSp add del mod modClrScheme chgLayout">
        <pc:chgData name="Shengbo Wang" userId="c1d8877f-e665-4e9a-b21f-8d0eaca6a595" providerId="ADAL" clId="{692D8883-C276-4C3A-A1D6-3AA00D2ED9BB}" dt="2024-09-23T02:31:54.454" v="698" actId="47"/>
        <pc:sldMkLst>
          <pc:docMk/>
          <pc:sldMk cId="3097363832" sldId="273"/>
        </pc:sldMkLst>
      </pc:sldChg>
      <pc:sldChg chg="new del">
        <pc:chgData name="Shengbo Wang" userId="c1d8877f-e665-4e9a-b21f-8d0eaca6a595" providerId="ADAL" clId="{692D8883-C276-4C3A-A1D6-3AA00D2ED9BB}" dt="2024-09-23T04:26:09.070" v="1270" actId="47"/>
        <pc:sldMkLst>
          <pc:docMk/>
          <pc:sldMk cId="3536618005" sldId="274"/>
        </pc:sldMkLst>
      </pc:sldChg>
      <pc:sldChg chg="modSp new del mod">
        <pc:chgData name="Shengbo Wang" userId="c1d8877f-e665-4e9a-b21f-8d0eaca6a595" providerId="ADAL" clId="{692D8883-C276-4C3A-A1D6-3AA00D2ED9BB}" dt="2024-09-23T02:25:55.285" v="693" actId="47"/>
        <pc:sldMkLst>
          <pc:docMk/>
          <pc:sldMk cId="667552014" sldId="275"/>
        </pc:sldMkLst>
      </pc:sldChg>
      <pc:sldChg chg="delSp modSp new del mod">
        <pc:chgData name="Shengbo Wang" userId="c1d8877f-e665-4e9a-b21f-8d0eaca6a595" providerId="ADAL" clId="{692D8883-C276-4C3A-A1D6-3AA00D2ED9BB}" dt="2024-09-23T01:51:53.303" v="406" actId="47"/>
        <pc:sldMkLst>
          <pc:docMk/>
          <pc:sldMk cId="536752906" sldId="276"/>
        </pc:sldMkLst>
      </pc:sldChg>
      <pc:sldChg chg="delSp modSp new del mod">
        <pc:chgData name="Shengbo Wang" userId="c1d8877f-e665-4e9a-b21f-8d0eaca6a595" providerId="ADAL" clId="{692D8883-C276-4C3A-A1D6-3AA00D2ED9BB}" dt="2024-09-23T02:25:57.763" v="694" actId="47"/>
        <pc:sldMkLst>
          <pc:docMk/>
          <pc:sldMk cId="587321682" sldId="277"/>
        </pc:sldMkLst>
      </pc:sldChg>
      <pc:sldChg chg="new del">
        <pc:chgData name="Shengbo Wang" userId="c1d8877f-e665-4e9a-b21f-8d0eaca6a595" providerId="ADAL" clId="{692D8883-C276-4C3A-A1D6-3AA00D2ED9BB}" dt="2024-09-23T01:47:40.682" v="381" actId="47"/>
        <pc:sldMkLst>
          <pc:docMk/>
          <pc:sldMk cId="2881262430" sldId="277"/>
        </pc:sldMkLst>
      </pc:sldChg>
      <pc:sldChg chg="modSp new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3742673428" sldId="278"/>
        </pc:sldMkLst>
      </pc:sldChg>
      <pc:sldChg chg="addSp delSp modSp new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497008989" sldId="279"/>
        </pc:sldMkLst>
      </pc:sldChg>
      <pc:sldChg chg="addSp delSp new del mod">
        <pc:chgData name="Shengbo Wang" userId="c1d8877f-e665-4e9a-b21f-8d0eaca6a595" providerId="ADAL" clId="{692D8883-C276-4C3A-A1D6-3AA00D2ED9BB}" dt="2024-09-23T04:25:51.493" v="1265" actId="680"/>
        <pc:sldMkLst>
          <pc:docMk/>
          <pc:sldMk cId="894678518" sldId="279"/>
        </pc:sldMkLst>
      </pc:sldChg>
      <pc:sldChg chg="new del">
        <pc:chgData name="Shengbo Wang" userId="c1d8877f-e665-4e9a-b21f-8d0eaca6a595" providerId="ADAL" clId="{692D8883-C276-4C3A-A1D6-3AA00D2ED9BB}" dt="2024-09-23T04:26:07.900" v="1269" actId="47"/>
        <pc:sldMkLst>
          <pc:docMk/>
          <pc:sldMk cId="2528381024" sldId="279"/>
        </pc:sldMkLst>
      </pc:sldChg>
      <pc:sldChg chg="addSp delSp modSp new del mod">
        <pc:chgData name="Shengbo Wang" userId="c1d8877f-e665-4e9a-b21f-8d0eaca6a595" providerId="ADAL" clId="{692D8883-C276-4C3A-A1D6-3AA00D2ED9BB}" dt="2024-09-23T04:23:50.252" v="1258" actId="680"/>
        <pc:sldMkLst>
          <pc:docMk/>
          <pc:sldMk cId="3315394616" sldId="279"/>
        </pc:sldMkLst>
      </pc:sldChg>
      <pc:sldChg chg="new del">
        <pc:chgData name="Shengbo Wang" userId="c1d8877f-e665-4e9a-b21f-8d0eaca6a595" providerId="ADAL" clId="{692D8883-C276-4C3A-A1D6-3AA00D2ED9BB}" dt="2024-09-23T04:26:06.956" v="1268" actId="47"/>
        <pc:sldMkLst>
          <pc:docMk/>
          <pc:sldMk cId="121372441" sldId="280"/>
        </pc:sldMkLst>
      </pc:sldChg>
      <pc:sldChg chg="new del">
        <pc:chgData name="Shengbo Wang" userId="c1d8877f-e665-4e9a-b21f-8d0eaca6a595" providerId="ADAL" clId="{692D8883-C276-4C3A-A1D6-3AA00D2ED9BB}" dt="2024-09-23T04:23:43.945" v="1254" actId="680"/>
        <pc:sldMkLst>
          <pc:docMk/>
          <pc:sldMk cId="2549582065" sldId="280"/>
        </pc:sldMkLst>
      </pc:sldChg>
      <pc:sldChg chg="addSp delSp modSp add mod modTransition modAnim">
        <pc:chgData name="Shengbo Wang" userId="c1d8877f-e665-4e9a-b21f-8d0eaca6a595" providerId="ADAL" clId="{692D8883-C276-4C3A-A1D6-3AA00D2ED9BB}" dt="2024-09-23T18:33:51.364" v="3298"/>
        <pc:sldMkLst>
          <pc:docMk/>
          <pc:sldMk cId="3828703924" sldId="280"/>
        </pc:sldMkLst>
      </pc:sldChg>
      <pc:sldChg chg="addSp delSp modSp add del mod modTransition modAnim">
        <pc:chgData name="Shengbo Wang" userId="c1d8877f-e665-4e9a-b21f-8d0eaca6a595" providerId="ADAL" clId="{692D8883-C276-4C3A-A1D6-3AA00D2ED9BB}" dt="2024-09-23T18:37:00.224" v="3299" actId="47"/>
        <pc:sldMkLst>
          <pc:docMk/>
          <pc:sldMk cId="735249719" sldId="281"/>
        </pc:sldMkLst>
      </pc:sldChg>
      <pc:sldChg chg="addSp delSp modSp add mod modTransition modAnim">
        <pc:chgData name="Shengbo Wang" userId="c1d8877f-e665-4e9a-b21f-8d0eaca6a595" providerId="ADAL" clId="{692D8883-C276-4C3A-A1D6-3AA00D2ED9BB}" dt="2024-09-23T18:33:51.364" v="3298"/>
        <pc:sldMkLst>
          <pc:docMk/>
          <pc:sldMk cId="533071956" sldId="282"/>
        </pc:sldMkLst>
      </pc:sldChg>
      <pc:sldChg chg="new del">
        <pc:chgData name="Shengbo Wang" userId="c1d8877f-e665-4e9a-b21f-8d0eaca6a595" providerId="ADAL" clId="{692D8883-C276-4C3A-A1D6-3AA00D2ED9BB}" dt="2024-09-23T06:32:27.394" v="2401" actId="47"/>
        <pc:sldMkLst>
          <pc:docMk/>
          <pc:sldMk cId="41875987" sldId="283"/>
        </pc:sldMkLst>
      </pc:sldChg>
      <pc:sldChg chg="delSp modSp new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2604816231" sldId="283"/>
        </pc:sldMkLst>
      </pc:sldChg>
      <pc:sldChg chg="modSp new del mod">
        <pc:chgData name="Shengbo Wang" userId="c1d8877f-e665-4e9a-b21f-8d0eaca6a595" providerId="ADAL" clId="{692D8883-C276-4C3A-A1D6-3AA00D2ED9BB}" dt="2024-09-23T06:39:32.666" v="2501" actId="47"/>
        <pc:sldMkLst>
          <pc:docMk/>
          <pc:sldMk cId="2738915783" sldId="284"/>
        </pc:sldMkLst>
      </pc:sldChg>
      <pc:sldChg chg="modSp add mod modTransition">
        <pc:chgData name="Shengbo Wang" userId="c1d8877f-e665-4e9a-b21f-8d0eaca6a595" providerId="ADAL" clId="{692D8883-C276-4C3A-A1D6-3AA00D2ED9BB}" dt="2024-09-23T18:33:51.364" v="3298"/>
        <pc:sldMkLst>
          <pc:docMk/>
          <pc:sldMk cId="1121383279" sldId="285"/>
        </pc:sldMkLst>
      </pc:sldChg>
      <pc:sldChg chg="add del">
        <pc:chgData name="Shengbo Wang" userId="c1d8877f-e665-4e9a-b21f-8d0eaca6a595" providerId="ADAL" clId="{692D8883-C276-4C3A-A1D6-3AA00D2ED9BB}" dt="2024-09-23T07:01:02.020" v="2717" actId="47"/>
        <pc:sldMkLst>
          <pc:docMk/>
          <pc:sldMk cId="605545838" sldId="286"/>
        </pc:sldMkLst>
      </pc:sldChg>
      <pc:sldChg chg="modSp add modTransition">
        <pc:chgData name="Shengbo Wang" userId="c1d8877f-e665-4e9a-b21f-8d0eaca6a595" providerId="ADAL" clId="{692D8883-C276-4C3A-A1D6-3AA00D2ED9BB}" dt="2024-09-23T18:33:51.364" v="3298"/>
        <pc:sldMkLst>
          <pc:docMk/>
          <pc:sldMk cId="4241963680" sldId="286"/>
        </pc:sldMkLst>
      </pc:sldChg>
      <pc:sldChg chg="addSp delSp modSp new mod modTransition delAnim modAnim">
        <pc:chgData name="Shengbo Wang" userId="c1d8877f-e665-4e9a-b21f-8d0eaca6a595" providerId="ADAL" clId="{692D8883-C276-4C3A-A1D6-3AA00D2ED9BB}" dt="2024-09-23T18:45:04.911" v="3318" actId="1076"/>
        <pc:sldMkLst>
          <pc:docMk/>
          <pc:sldMk cId="1287615314" sldId="287"/>
        </pc:sldMkLst>
      </pc:sldChg>
      <pc:sldMasterChg chg="addSp delSp modSp mod modSldLayout">
        <pc:chgData name="Shengbo Wang" userId="c1d8877f-e665-4e9a-b21f-8d0eaca6a595" providerId="ADAL" clId="{692D8883-C276-4C3A-A1D6-3AA00D2ED9BB}" dt="2024-09-23T04:27:44.336" v="1278" actId="1035"/>
        <pc:sldMasterMkLst>
          <pc:docMk/>
          <pc:sldMasterMk cId="1182746281" sldId="2147483660"/>
        </pc:sldMasterMkLst>
        <pc:sldLayoutChg chg="addSp delSp modSp mod">
          <pc:chgData name="Shengbo Wang" userId="c1d8877f-e665-4e9a-b21f-8d0eaca6a595" providerId="ADAL" clId="{692D8883-C276-4C3A-A1D6-3AA00D2ED9BB}" dt="2024-09-23T04:27:44.336" v="1278" actId="1035"/>
          <pc:sldLayoutMkLst>
            <pc:docMk/>
            <pc:sldMasterMk cId="1182746281" sldId="2147483660"/>
            <pc:sldLayoutMk cId="2400560600" sldId="2147483662"/>
          </pc:sldLayoutMkLst>
        </pc:sldLayoutChg>
        <pc:sldLayoutChg chg="delSp mod">
          <pc:chgData name="Shengbo Wang" userId="c1d8877f-e665-4e9a-b21f-8d0eaca6a595" providerId="ADAL" clId="{692D8883-C276-4C3A-A1D6-3AA00D2ED9BB}" dt="2024-09-23T01:25:37.089" v="74" actId="478"/>
          <pc:sldLayoutMkLst>
            <pc:docMk/>
            <pc:sldMasterMk cId="1182746281" sldId="2147483660"/>
            <pc:sldLayoutMk cId="2562292163" sldId="2147483663"/>
          </pc:sldLayoutMkLst>
        </pc:sldLayoutChg>
        <pc:sldLayoutChg chg="delSp modSp mod">
          <pc:chgData name="Shengbo Wang" userId="c1d8877f-e665-4e9a-b21f-8d0eaca6a595" providerId="ADAL" clId="{692D8883-C276-4C3A-A1D6-3AA00D2ED9BB}" dt="2024-09-23T04:22:32.377" v="1222" actId="14100"/>
          <pc:sldLayoutMkLst>
            <pc:docMk/>
            <pc:sldMasterMk cId="1182746281" sldId="2147483660"/>
            <pc:sldLayoutMk cId="4212358359" sldId="2147483664"/>
          </pc:sldLayoutMkLst>
        </pc:sldLayoutChg>
        <pc:sldLayoutChg chg="delSp mod">
          <pc:chgData name="Shengbo Wang" userId="c1d8877f-e665-4e9a-b21f-8d0eaca6a595" providerId="ADAL" clId="{692D8883-C276-4C3A-A1D6-3AA00D2ED9BB}" dt="2024-09-23T01:25:59.489" v="80" actId="478"/>
          <pc:sldLayoutMkLst>
            <pc:docMk/>
            <pc:sldMasterMk cId="1182746281" sldId="2147483660"/>
            <pc:sldLayoutMk cId="2318379317" sldId="2147483666"/>
          </pc:sldLayoutMkLst>
        </pc:sldLayoutChg>
        <pc:sldLayoutChg chg="delSp mod">
          <pc:chgData name="Shengbo Wang" userId="c1d8877f-e665-4e9a-b21f-8d0eaca6a595" providerId="ADAL" clId="{692D8883-C276-4C3A-A1D6-3AA00D2ED9BB}" dt="2024-09-23T01:26:03.180" v="81" actId="478"/>
          <pc:sldLayoutMkLst>
            <pc:docMk/>
            <pc:sldMasterMk cId="1182746281" sldId="2147483660"/>
            <pc:sldLayoutMk cId="2685974484" sldId="2147483667"/>
          </pc:sldLayoutMkLst>
        </pc:sldLayoutChg>
        <pc:sldLayoutChg chg="modSp">
          <pc:chgData name="Shengbo Wang" userId="c1d8877f-e665-4e9a-b21f-8d0eaca6a595" providerId="ADAL" clId="{692D8883-C276-4C3A-A1D6-3AA00D2ED9BB}" dt="2024-09-23T02:17:08.297" v="535" actId="16481"/>
          <pc:sldLayoutMkLst>
            <pc:docMk/>
            <pc:sldMasterMk cId="1182746281" sldId="2147483660"/>
            <pc:sldLayoutMk cId="1113588488" sldId="2147483671"/>
          </pc:sldLayoutMkLst>
        </pc:sldLayoutChg>
        <pc:sldLayoutChg chg="addSp delSp modSp mod">
          <pc:chgData name="Shengbo Wang" userId="c1d8877f-e665-4e9a-b21f-8d0eaca6a595" providerId="ADAL" clId="{692D8883-C276-4C3A-A1D6-3AA00D2ED9BB}" dt="2024-09-23T01:54:07.178" v="421" actId="1076"/>
          <pc:sldLayoutMkLst>
            <pc:docMk/>
            <pc:sldMasterMk cId="1182746281" sldId="2147483660"/>
            <pc:sldLayoutMk cId="499026563" sldId="2147483672"/>
          </pc:sldLayoutMkLst>
        </pc:sldLayoutChg>
        <pc:sldLayoutChg chg="delSp mod">
          <pc:chgData name="Shengbo Wang" userId="c1d8877f-e665-4e9a-b21f-8d0eaca6a595" providerId="ADAL" clId="{692D8883-C276-4C3A-A1D6-3AA00D2ED9BB}" dt="2024-09-23T01:24:13.057" v="60" actId="478"/>
          <pc:sldLayoutMkLst>
            <pc:docMk/>
            <pc:sldMasterMk cId="1182746281" sldId="2147483660"/>
            <pc:sldLayoutMk cId="3154797511" sldId="2147483674"/>
          </pc:sldLayoutMkLst>
        </pc:sldLayoutChg>
        <pc:sldLayoutChg chg="addSp delSp modSp mod">
          <pc:chgData name="Shengbo Wang" userId="c1d8877f-e665-4e9a-b21f-8d0eaca6a595" providerId="ADAL" clId="{692D8883-C276-4C3A-A1D6-3AA00D2ED9BB}" dt="2024-09-23T01:24:16.885" v="61" actId="478"/>
          <pc:sldLayoutMkLst>
            <pc:docMk/>
            <pc:sldMasterMk cId="1182746281" sldId="2147483660"/>
            <pc:sldLayoutMk cId="1858547863" sldId="2147483675"/>
          </pc:sldLayoutMkLst>
        </pc:sldLayoutChg>
        <pc:sldLayoutChg chg="delSp mod">
          <pc:chgData name="Shengbo Wang" userId="c1d8877f-e665-4e9a-b21f-8d0eaca6a595" providerId="ADAL" clId="{692D8883-C276-4C3A-A1D6-3AA00D2ED9BB}" dt="2024-09-23T01:25:25.710" v="71" actId="478"/>
          <pc:sldLayoutMkLst>
            <pc:docMk/>
            <pc:sldMasterMk cId="1182746281" sldId="2147483660"/>
            <pc:sldLayoutMk cId="4293585874" sldId="2147483676"/>
          </pc:sldLayoutMkLst>
        </pc:sldLayoutChg>
        <pc:sldLayoutChg chg="delSp modSp mod">
          <pc:chgData name="Shengbo Wang" userId="c1d8877f-e665-4e9a-b21f-8d0eaca6a595" providerId="ADAL" clId="{692D8883-C276-4C3A-A1D6-3AA00D2ED9BB}" dt="2024-09-23T04:23:51.518" v="1259" actId="1036"/>
          <pc:sldLayoutMkLst>
            <pc:docMk/>
            <pc:sldMasterMk cId="1182746281" sldId="2147483660"/>
            <pc:sldLayoutMk cId="3370171959" sldId="2147483677"/>
          </pc:sldLayoutMkLst>
        </pc:sldLayoutChg>
        <pc:sldLayoutChg chg="delSp mod">
          <pc:chgData name="Shengbo Wang" userId="c1d8877f-e665-4e9a-b21f-8d0eaca6a595" providerId="ADAL" clId="{692D8883-C276-4C3A-A1D6-3AA00D2ED9BB}" dt="2024-09-23T01:25:33.217" v="73" actId="478"/>
          <pc:sldLayoutMkLst>
            <pc:docMk/>
            <pc:sldMasterMk cId="1182746281" sldId="2147483660"/>
            <pc:sldLayoutMk cId="3703020033" sldId="2147483678"/>
          </pc:sldLayoutMkLst>
        </pc:sldLayoutChg>
        <pc:sldLayoutChg chg="delSp mod">
          <pc:chgData name="Shengbo Wang" userId="c1d8877f-e665-4e9a-b21f-8d0eaca6a595" providerId="ADAL" clId="{692D8883-C276-4C3A-A1D6-3AA00D2ED9BB}" dt="2024-09-23T01:25:40.233" v="75" actId="478"/>
          <pc:sldLayoutMkLst>
            <pc:docMk/>
            <pc:sldMasterMk cId="1182746281" sldId="2147483660"/>
            <pc:sldLayoutMk cId="1367439485" sldId="2147483679"/>
          </pc:sldLayoutMkLst>
        </pc:sldLayoutChg>
        <pc:sldLayoutChg chg="delSp mod">
          <pc:chgData name="Shengbo Wang" userId="c1d8877f-e665-4e9a-b21f-8d0eaca6a595" providerId="ADAL" clId="{692D8883-C276-4C3A-A1D6-3AA00D2ED9BB}" dt="2024-09-23T01:25:43.573" v="76" actId="478"/>
          <pc:sldLayoutMkLst>
            <pc:docMk/>
            <pc:sldMasterMk cId="1182746281" sldId="2147483660"/>
            <pc:sldLayoutMk cId="1094399995" sldId="2147483680"/>
          </pc:sldLayoutMkLst>
        </pc:sldLayoutChg>
        <pc:sldLayoutChg chg="delSp mod">
          <pc:chgData name="Shengbo Wang" userId="c1d8877f-e665-4e9a-b21f-8d0eaca6a595" providerId="ADAL" clId="{692D8883-C276-4C3A-A1D6-3AA00D2ED9BB}" dt="2024-09-23T01:25:47.599" v="77" actId="478"/>
          <pc:sldLayoutMkLst>
            <pc:docMk/>
            <pc:sldMasterMk cId="1182746281" sldId="2147483660"/>
            <pc:sldLayoutMk cId="3542797858" sldId="2147483681"/>
          </pc:sldLayoutMkLst>
        </pc:sldLayoutChg>
        <pc:sldLayoutChg chg="delSp mod">
          <pc:chgData name="Shengbo Wang" userId="c1d8877f-e665-4e9a-b21f-8d0eaca6a595" providerId="ADAL" clId="{692D8883-C276-4C3A-A1D6-3AA00D2ED9BB}" dt="2024-09-23T01:25:50.597" v="78" actId="478"/>
          <pc:sldLayoutMkLst>
            <pc:docMk/>
            <pc:sldMasterMk cId="1182746281" sldId="2147483660"/>
            <pc:sldLayoutMk cId="2955150585" sldId="2147483682"/>
          </pc:sldLayoutMkLst>
        </pc:sldLayoutChg>
        <pc:sldLayoutChg chg="delSp mod">
          <pc:chgData name="Shengbo Wang" userId="c1d8877f-e665-4e9a-b21f-8d0eaca6a595" providerId="ADAL" clId="{692D8883-C276-4C3A-A1D6-3AA00D2ED9BB}" dt="2024-09-23T01:25:55.927" v="79" actId="478"/>
          <pc:sldLayoutMkLst>
            <pc:docMk/>
            <pc:sldMasterMk cId="1182746281" sldId="2147483660"/>
            <pc:sldLayoutMk cId="463524845" sldId="2147483683"/>
          </pc:sldLayoutMkLst>
        </pc:sldLayoutChg>
        <pc:sldLayoutChg chg="addSp delSp modSp mod">
          <pc:chgData name="Shengbo Wang" userId="c1d8877f-e665-4e9a-b21f-8d0eaca6a595" providerId="ADAL" clId="{692D8883-C276-4C3A-A1D6-3AA00D2ED9BB}" dt="2024-09-23T01:29:08.772" v="84" actId="1076"/>
          <pc:sldLayoutMkLst>
            <pc:docMk/>
            <pc:sldMasterMk cId="1182746281" sldId="2147483660"/>
            <pc:sldLayoutMk cId="2529077529" sldId="2147483684"/>
          </pc:sldLayoutMkLst>
        </pc:sldLayoutChg>
        <pc:sldLayoutChg chg="addSp delSp modSp mod setBg">
          <pc:chgData name="Shengbo Wang" userId="c1d8877f-e665-4e9a-b21f-8d0eaca6a595" providerId="ADAL" clId="{692D8883-C276-4C3A-A1D6-3AA00D2ED9BB}" dt="2024-09-23T02:22:42.054" v="679"/>
          <pc:sldLayoutMkLst>
            <pc:docMk/>
            <pc:sldMasterMk cId="1182746281" sldId="2147483660"/>
            <pc:sldLayoutMk cId="334998400" sldId="2147483685"/>
          </pc:sldLayoutMkLst>
        </pc:sldLayoutChg>
      </pc:sldMasterChg>
    </pc:docChg>
  </pc:docChgLst>
  <pc:docChgLst>
    <pc:chgData name="Shengbo Wang" userId="c1d8877f-e665-4e9a-b21f-8d0eaca6a595" providerId="ADAL" clId="{8C0DA2AC-94F2-4189-A545-391AAFB847DB}"/>
    <pc:docChg chg="undo custSel addSld modSld sldOrd">
      <pc:chgData name="Shengbo Wang" userId="c1d8877f-e665-4e9a-b21f-8d0eaca6a595" providerId="ADAL" clId="{8C0DA2AC-94F2-4189-A545-391AAFB847DB}" dt="2025-10-29T10:09:55.590" v="407" actId="962"/>
      <pc:docMkLst>
        <pc:docMk/>
      </pc:docMkLst>
      <pc:sldChg chg="ord">
        <pc:chgData name="Shengbo Wang" userId="c1d8877f-e665-4e9a-b21f-8d0eaca6a595" providerId="ADAL" clId="{8C0DA2AC-94F2-4189-A545-391AAFB847DB}" dt="2025-10-24T19:42:36.299" v="5"/>
        <pc:sldMkLst>
          <pc:docMk/>
          <pc:sldMk cId="3828703924" sldId="280"/>
        </pc:sldMkLst>
      </pc:sldChg>
      <pc:sldChg chg="delSp modSp mod">
        <pc:chgData name="Shengbo Wang" userId="c1d8877f-e665-4e9a-b21f-8d0eaca6a595" providerId="ADAL" clId="{8C0DA2AC-94F2-4189-A545-391AAFB847DB}" dt="2025-10-28T15:30:42.218" v="313" actId="962"/>
        <pc:sldMkLst>
          <pc:docMk/>
          <pc:sldMk cId="408639382" sldId="288"/>
        </pc:sldMkLst>
        <pc:picChg chg="del mod">
          <ac:chgData name="Shengbo Wang" userId="c1d8877f-e665-4e9a-b21f-8d0eaca6a595" providerId="ADAL" clId="{8C0DA2AC-94F2-4189-A545-391AAFB847DB}" dt="2025-10-28T15:30:35.016" v="297" actId="478"/>
          <ac:picMkLst>
            <pc:docMk/>
            <pc:sldMk cId="408639382" sldId="288"/>
            <ac:picMk id="4" creationId="{4A09C781-2366-6BAD-0BF9-9CC469ADAB40}"/>
          </ac:picMkLst>
        </pc:picChg>
        <pc:picChg chg="del mod ord">
          <ac:chgData name="Shengbo Wang" userId="c1d8877f-e665-4e9a-b21f-8d0eaca6a595" providerId="ADAL" clId="{8C0DA2AC-94F2-4189-A545-391AAFB847DB}" dt="2025-10-28T15:30:42.217" v="311" actId="478"/>
          <ac:picMkLst>
            <pc:docMk/>
            <pc:sldMk cId="408639382" sldId="288"/>
            <ac:picMk id="5" creationId="{C2F53131-3D3E-71EE-7859-3A2EF1484D9B}"/>
          </ac:picMkLst>
        </pc:picChg>
        <pc:picChg chg="mod ord">
          <ac:chgData name="Shengbo Wang" userId="c1d8877f-e665-4e9a-b21f-8d0eaca6a595" providerId="ADAL" clId="{8C0DA2AC-94F2-4189-A545-391AAFB847DB}" dt="2025-10-28T15:30:42.218" v="313" actId="962"/>
          <ac:picMkLst>
            <pc:docMk/>
            <pc:sldMk cId="408639382" sldId="288"/>
            <ac:picMk id="8" creationId="{69963D70-9EBC-6E9F-4AE7-2B218F5892E4}"/>
          </ac:picMkLst>
        </pc:picChg>
      </pc:sldChg>
      <pc:sldChg chg="addSp delSp modSp mod addAnim delAnim modAnim">
        <pc:chgData name="Shengbo Wang" userId="c1d8877f-e665-4e9a-b21f-8d0eaca6a595" providerId="ADAL" clId="{8C0DA2AC-94F2-4189-A545-391AAFB847DB}" dt="2025-10-28T18:09:32.554" v="391"/>
        <pc:sldMkLst>
          <pc:docMk/>
          <pc:sldMk cId="1962381818" sldId="326"/>
        </pc:sldMkLst>
        <pc:picChg chg="add del">
          <ac:chgData name="Shengbo Wang" userId="c1d8877f-e665-4e9a-b21f-8d0eaca6a595" providerId="ADAL" clId="{8C0DA2AC-94F2-4189-A545-391AAFB847DB}" dt="2025-10-28T18:08:38.711" v="388" actId="478"/>
          <ac:picMkLst>
            <pc:docMk/>
            <pc:sldMk cId="1962381818" sldId="326"/>
            <ac:picMk id="16" creationId="{542EAE65-9977-76E3-DEFB-93B50B2F4572}"/>
          </ac:picMkLst>
        </pc:picChg>
        <pc:picChg chg="mod">
          <ac:chgData name="Shengbo Wang" userId="c1d8877f-e665-4e9a-b21f-8d0eaca6a595" providerId="ADAL" clId="{8C0DA2AC-94F2-4189-A545-391AAFB847DB}" dt="2025-10-28T18:08:38.029" v="387" actId="1076"/>
          <ac:picMkLst>
            <pc:docMk/>
            <pc:sldMk cId="1962381818" sldId="326"/>
            <ac:picMk id="25" creationId="{1251243D-AB45-8FA2-6008-D092B02C414E}"/>
          </ac:picMkLst>
        </pc:picChg>
      </pc:sldChg>
      <pc:sldChg chg="delSp modSp mod ord">
        <pc:chgData name="Shengbo Wang" userId="c1d8877f-e665-4e9a-b21f-8d0eaca6a595" providerId="ADAL" clId="{8C0DA2AC-94F2-4189-A545-391AAFB847DB}" dt="2025-10-29T10:09:55.590" v="407" actId="962"/>
        <pc:sldMkLst>
          <pc:docMk/>
          <pc:sldMk cId="3031990973" sldId="328"/>
        </pc:sldMkLst>
        <pc:picChg chg="del mod">
          <ac:chgData name="Shengbo Wang" userId="c1d8877f-e665-4e9a-b21f-8d0eaca6a595" providerId="ADAL" clId="{8C0DA2AC-94F2-4189-A545-391AAFB847DB}" dt="2025-10-29T10:09:55.590" v="405" actId="478"/>
          <ac:picMkLst>
            <pc:docMk/>
            <pc:sldMk cId="3031990973" sldId="328"/>
            <ac:picMk id="4" creationId="{ACB8E968-8B00-D76A-B92A-F31B7DC7F198}"/>
          </ac:picMkLst>
        </pc:picChg>
        <pc:picChg chg="mod ord">
          <ac:chgData name="Shengbo Wang" userId="c1d8877f-e665-4e9a-b21f-8d0eaca6a595" providerId="ADAL" clId="{8C0DA2AC-94F2-4189-A545-391AAFB847DB}" dt="2025-10-29T10:09:55.590" v="407" actId="962"/>
          <ac:picMkLst>
            <pc:docMk/>
            <pc:sldMk cId="3031990973" sldId="328"/>
            <ac:picMk id="6" creationId="{6945185D-5404-5474-A576-F3CE6F86C6E7}"/>
          </ac:picMkLst>
        </pc:picChg>
      </pc:sldChg>
      <pc:sldChg chg="delSp modSp mod">
        <pc:chgData name="Shengbo Wang" userId="c1d8877f-e665-4e9a-b21f-8d0eaca6a595" providerId="ADAL" clId="{8C0DA2AC-94F2-4189-A545-391AAFB847DB}" dt="2025-10-28T15:56:36.190" v="384" actId="14100"/>
        <pc:sldMkLst>
          <pc:docMk/>
          <pc:sldMk cId="738510436" sldId="330"/>
        </pc:sldMkLst>
        <pc:spChg chg="del ord">
          <ac:chgData name="Shengbo Wang" userId="c1d8877f-e665-4e9a-b21f-8d0eaca6a595" providerId="ADAL" clId="{8C0DA2AC-94F2-4189-A545-391AAFB847DB}" dt="2025-10-28T15:54:47.002" v="372" actId="478"/>
          <ac:spMkLst>
            <pc:docMk/>
            <pc:sldMk cId="738510436" sldId="330"/>
            <ac:spMk id="3" creationId="{DDB7498F-F624-B0EC-7DA7-D555A265F3DE}"/>
          </ac:spMkLst>
        </pc:spChg>
        <pc:spChg chg="mod">
          <ac:chgData name="Shengbo Wang" userId="c1d8877f-e665-4e9a-b21f-8d0eaca6a595" providerId="ADAL" clId="{8C0DA2AC-94F2-4189-A545-391AAFB847DB}" dt="2025-10-28T15:56:36.190" v="384" actId="14100"/>
          <ac:spMkLst>
            <pc:docMk/>
            <pc:sldMk cId="738510436" sldId="330"/>
            <ac:spMk id="31" creationId="{A45F791C-BEEE-3E66-731C-B7677987C0F4}"/>
          </ac:spMkLst>
        </pc:spChg>
        <pc:grpChg chg="mod ord">
          <ac:chgData name="Shengbo Wang" userId="c1d8877f-e665-4e9a-b21f-8d0eaca6a595" providerId="ADAL" clId="{8C0DA2AC-94F2-4189-A545-391AAFB847DB}" dt="2025-10-28T15:56:25.773" v="382" actId="14100"/>
          <ac:grpSpMkLst>
            <pc:docMk/>
            <pc:sldMk cId="738510436" sldId="330"/>
            <ac:grpSpMk id="9" creationId="{F97687CA-9B56-CE15-24C0-5F1275871EE6}"/>
          </ac:grpSpMkLst>
        </pc:grpChg>
        <pc:picChg chg="mod ord">
          <ac:chgData name="Shengbo Wang" userId="c1d8877f-e665-4e9a-b21f-8d0eaca6a595" providerId="ADAL" clId="{8C0DA2AC-94F2-4189-A545-391AAFB847DB}" dt="2025-10-28T15:54:47.004" v="374" actId="962"/>
          <ac:picMkLst>
            <pc:docMk/>
            <pc:sldMk cId="738510436" sldId="330"/>
            <ac:picMk id="6" creationId="{9EED584A-C521-9A9E-B615-4B70D3A1C314}"/>
          </ac:picMkLst>
        </pc:picChg>
        <pc:picChg chg="del mod">
          <ac:chgData name="Shengbo Wang" userId="c1d8877f-e665-4e9a-b21f-8d0eaca6a595" providerId="ADAL" clId="{8C0DA2AC-94F2-4189-A545-391AAFB847DB}" dt="2025-10-28T15:54:46.991" v="370" actId="478"/>
          <ac:picMkLst>
            <pc:docMk/>
            <pc:sldMk cId="738510436" sldId="330"/>
            <ac:picMk id="7" creationId="{3A08D4B4-A96B-E7FA-1076-99BDDE08C7D1}"/>
          </ac:picMkLst>
        </pc:picChg>
      </pc:sldChg>
      <pc:sldChg chg="addSp delSp modSp mod delAnim modAnim">
        <pc:chgData name="Shengbo Wang" userId="c1d8877f-e665-4e9a-b21f-8d0eaca6a595" providerId="ADAL" clId="{8C0DA2AC-94F2-4189-A545-391AAFB847DB}" dt="2025-10-28T15:21:34.959" v="285"/>
        <pc:sldMkLst>
          <pc:docMk/>
          <pc:sldMk cId="2523258514" sldId="333"/>
        </pc:sldMkLst>
        <pc:picChg chg="mod ord">
          <ac:chgData name="Shengbo Wang" userId="c1d8877f-e665-4e9a-b21f-8d0eaca6a595" providerId="ADAL" clId="{8C0DA2AC-94F2-4189-A545-391AAFB847DB}" dt="2025-10-28T03:15:09.161" v="24" actId="962"/>
          <ac:picMkLst>
            <pc:docMk/>
            <pc:sldMk cId="2523258514" sldId="333"/>
            <ac:picMk id="5" creationId="{98E96D61-6D3B-CB4C-D053-8AD2E988346D}"/>
          </ac:picMkLst>
        </pc:picChg>
        <pc:picChg chg="del mod">
          <ac:chgData name="Shengbo Wang" userId="c1d8877f-e665-4e9a-b21f-8d0eaca6a595" providerId="ADAL" clId="{8C0DA2AC-94F2-4189-A545-391AAFB847DB}" dt="2025-10-28T03:15:09.161" v="22" actId="478"/>
          <ac:picMkLst>
            <pc:docMk/>
            <pc:sldMk cId="2523258514" sldId="333"/>
            <ac:picMk id="6" creationId="{AB4A0962-1964-D360-34A0-42B88661190F}"/>
          </ac:picMkLst>
        </pc:picChg>
        <pc:picChg chg="add mod">
          <ac:chgData name="Shengbo Wang" userId="c1d8877f-e665-4e9a-b21f-8d0eaca6a595" providerId="ADAL" clId="{8C0DA2AC-94F2-4189-A545-391AAFB847DB}" dt="2025-10-28T03:17:01.239" v="46"/>
          <ac:picMkLst>
            <pc:docMk/>
            <pc:sldMk cId="2523258514" sldId="333"/>
            <ac:picMk id="9" creationId="{BB59E523-0704-4E67-B3B5-1519BC7738B1}"/>
          </ac:picMkLst>
        </pc:picChg>
        <pc:picChg chg="add mod">
          <ac:chgData name="Shengbo Wang" userId="c1d8877f-e665-4e9a-b21f-8d0eaca6a595" providerId="ADAL" clId="{8C0DA2AC-94F2-4189-A545-391AAFB847DB}" dt="2025-10-28T03:17:01.239" v="46"/>
          <ac:picMkLst>
            <pc:docMk/>
            <pc:sldMk cId="2523258514" sldId="333"/>
            <ac:picMk id="19" creationId="{FCE60DFF-1A21-4ABC-4A0E-ECB35F8B4565}"/>
          </ac:picMkLst>
        </pc:picChg>
        <pc:picChg chg="add del mod">
          <ac:chgData name="Shengbo Wang" userId="c1d8877f-e665-4e9a-b21f-8d0eaca6a595" providerId="ADAL" clId="{8C0DA2AC-94F2-4189-A545-391AAFB847DB}" dt="2025-10-28T03:17:08.775" v="47" actId="478"/>
          <ac:picMkLst>
            <pc:docMk/>
            <pc:sldMk cId="2523258514" sldId="333"/>
            <ac:picMk id="21" creationId="{C867B2FE-9975-34F9-588D-E3831F5932B0}"/>
          </ac:picMkLst>
        </pc:picChg>
        <pc:picChg chg="del mod">
          <ac:chgData name="Shengbo Wang" userId="c1d8877f-e665-4e9a-b21f-8d0eaca6a595" providerId="ADAL" clId="{8C0DA2AC-94F2-4189-A545-391AAFB847DB}" dt="2025-10-28T03:16:57.474" v="44" actId="478"/>
          <ac:picMkLst>
            <pc:docMk/>
            <pc:sldMk cId="2523258514" sldId="333"/>
            <ac:picMk id="24" creationId="{2DE150A3-0131-B405-0B2D-531FF326FE34}"/>
          </ac:picMkLst>
        </pc:picChg>
        <pc:picChg chg="del mod">
          <ac:chgData name="Shengbo Wang" userId="c1d8877f-e665-4e9a-b21f-8d0eaca6a595" providerId="ADAL" clId="{8C0DA2AC-94F2-4189-A545-391AAFB847DB}" dt="2025-10-28T03:17:00.255" v="45" actId="478"/>
          <ac:picMkLst>
            <pc:docMk/>
            <pc:sldMk cId="2523258514" sldId="333"/>
            <ac:picMk id="39" creationId="{626FAF99-251C-C3D6-1842-762DE7C423F7}"/>
          </ac:picMkLst>
        </pc:picChg>
      </pc:sldChg>
      <pc:sldChg chg="addSp delSp modSp mod delAnim modAnim">
        <pc:chgData name="Shengbo Wang" userId="c1d8877f-e665-4e9a-b21f-8d0eaca6a595" providerId="ADAL" clId="{8C0DA2AC-94F2-4189-A545-391AAFB847DB}" dt="2025-10-28T03:16:48.541" v="43"/>
        <pc:sldMkLst>
          <pc:docMk/>
          <pc:sldMk cId="1710516093" sldId="334"/>
        </pc:sldMkLst>
        <pc:picChg chg="add mod">
          <ac:chgData name="Shengbo Wang" userId="c1d8877f-e665-4e9a-b21f-8d0eaca6a595" providerId="ADAL" clId="{8C0DA2AC-94F2-4189-A545-391AAFB847DB}" dt="2025-10-28T03:15:29.358" v="28"/>
          <ac:picMkLst>
            <pc:docMk/>
            <pc:sldMk cId="1710516093" sldId="334"/>
            <ac:picMk id="3" creationId="{D86220A1-E7B1-92EF-9175-19FFD62C324B}"/>
          </ac:picMkLst>
        </pc:picChg>
        <pc:picChg chg="add mod">
          <ac:chgData name="Shengbo Wang" userId="c1d8877f-e665-4e9a-b21f-8d0eaca6a595" providerId="ADAL" clId="{8C0DA2AC-94F2-4189-A545-391AAFB847DB}" dt="2025-10-28T03:16:28.582" v="41"/>
          <ac:picMkLst>
            <pc:docMk/>
            <pc:sldMk cId="1710516093" sldId="334"/>
            <ac:picMk id="4" creationId="{4288E9C4-3EB0-DEA4-CEF5-A1F0E0F80E2C}"/>
          </ac:picMkLst>
        </pc:picChg>
        <pc:picChg chg="add mod">
          <ac:chgData name="Shengbo Wang" userId="c1d8877f-e665-4e9a-b21f-8d0eaca6a595" providerId="ADAL" clId="{8C0DA2AC-94F2-4189-A545-391AAFB847DB}" dt="2025-10-28T03:16:28.582" v="41"/>
          <ac:picMkLst>
            <pc:docMk/>
            <pc:sldMk cId="1710516093" sldId="334"/>
            <ac:picMk id="5" creationId="{1E7D3FFA-4A95-7F06-7DE2-9A46F6DFC9E5}"/>
          </ac:picMkLst>
        </pc:picChg>
        <pc:picChg chg="del">
          <ac:chgData name="Shengbo Wang" userId="c1d8877f-e665-4e9a-b21f-8d0eaca6a595" providerId="ADAL" clId="{8C0DA2AC-94F2-4189-A545-391AAFB847DB}" dt="2025-10-28T03:15:29.005" v="27" actId="478"/>
          <ac:picMkLst>
            <pc:docMk/>
            <pc:sldMk cId="1710516093" sldId="334"/>
            <ac:picMk id="6" creationId="{24B738A2-6499-334E-D967-ACF5BB95C56B}"/>
          </ac:picMkLst>
        </pc:picChg>
        <pc:picChg chg="add mod">
          <ac:chgData name="Shengbo Wang" userId="c1d8877f-e665-4e9a-b21f-8d0eaca6a595" providerId="ADAL" clId="{8C0DA2AC-94F2-4189-A545-391AAFB847DB}" dt="2025-10-28T03:16:28.582" v="41"/>
          <ac:picMkLst>
            <pc:docMk/>
            <pc:sldMk cId="1710516093" sldId="334"/>
            <ac:picMk id="9" creationId="{F20044B0-8FEC-0C2E-0083-087DBA2C5C98}"/>
          </ac:picMkLst>
        </pc:picChg>
        <pc:picChg chg="del mod">
          <ac:chgData name="Shengbo Wang" userId="c1d8877f-e665-4e9a-b21f-8d0eaca6a595" providerId="ADAL" clId="{8C0DA2AC-94F2-4189-A545-391AAFB847DB}" dt="2025-10-28T03:16:28.055" v="40" actId="478"/>
          <ac:picMkLst>
            <pc:docMk/>
            <pc:sldMk cId="1710516093" sldId="334"/>
            <ac:picMk id="24" creationId="{584522A8-F587-E258-108E-8D30EBF479C7}"/>
          </ac:picMkLst>
        </pc:picChg>
        <pc:picChg chg="del">
          <ac:chgData name="Shengbo Wang" userId="c1d8877f-e665-4e9a-b21f-8d0eaca6a595" providerId="ADAL" clId="{8C0DA2AC-94F2-4189-A545-391AAFB847DB}" dt="2025-10-28T03:16:26.476" v="39" actId="478"/>
          <ac:picMkLst>
            <pc:docMk/>
            <pc:sldMk cId="1710516093" sldId="334"/>
            <ac:picMk id="39" creationId="{3651EF83-1886-5E9A-3658-C5B157C1F84A}"/>
          </ac:picMkLst>
        </pc:picChg>
        <pc:picChg chg="del">
          <ac:chgData name="Shengbo Wang" userId="c1d8877f-e665-4e9a-b21f-8d0eaca6a595" providerId="ADAL" clId="{8C0DA2AC-94F2-4189-A545-391AAFB847DB}" dt="2025-10-28T03:16:24.787" v="38" actId="478"/>
          <ac:picMkLst>
            <pc:docMk/>
            <pc:sldMk cId="1710516093" sldId="334"/>
            <ac:picMk id="54" creationId="{2E6C9037-EFD8-390A-5C43-A962B1AA822A}"/>
          </ac:picMkLst>
        </pc:picChg>
      </pc:sldChg>
      <pc:sldChg chg="addSp delSp modSp mod">
        <pc:chgData name="Shengbo Wang" userId="c1d8877f-e665-4e9a-b21f-8d0eaca6a595" providerId="ADAL" clId="{8C0DA2AC-94F2-4189-A545-391AAFB847DB}" dt="2025-10-28T03:16:08.820" v="37" actId="1076"/>
        <pc:sldMkLst>
          <pc:docMk/>
          <pc:sldMk cId="2225536845" sldId="335"/>
        </pc:sldMkLst>
        <pc:picChg chg="add mod">
          <ac:chgData name="Shengbo Wang" userId="c1d8877f-e665-4e9a-b21f-8d0eaca6a595" providerId="ADAL" clId="{8C0DA2AC-94F2-4189-A545-391AAFB847DB}" dt="2025-10-28T03:15:40.252" v="32"/>
          <ac:picMkLst>
            <pc:docMk/>
            <pc:sldMk cId="2225536845" sldId="335"/>
            <ac:picMk id="5" creationId="{10AEEB41-61D8-8705-F057-DBD0524CA1DA}"/>
          </ac:picMkLst>
        </pc:picChg>
        <pc:picChg chg="del">
          <ac:chgData name="Shengbo Wang" userId="c1d8877f-e665-4e9a-b21f-8d0eaca6a595" providerId="ADAL" clId="{8C0DA2AC-94F2-4189-A545-391AAFB847DB}" dt="2025-10-28T03:15:39.811" v="31" actId="478"/>
          <ac:picMkLst>
            <pc:docMk/>
            <pc:sldMk cId="2225536845" sldId="335"/>
            <ac:picMk id="6" creationId="{5A105C99-F373-FAB9-3E2D-4D662FEC215D}"/>
          </ac:picMkLst>
        </pc:picChg>
        <pc:picChg chg="mod">
          <ac:chgData name="Shengbo Wang" userId="c1d8877f-e665-4e9a-b21f-8d0eaca6a595" providerId="ADAL" clId="{8C0DA2AC-94F2-4189-A545-391AAFB847DB}" dt="2025-10-28T03:16:00.515" v="35" actId="1076"/>
          <ac:picMkLst>
            <pc:docMk/>
            <pc:sldMk cId="2225536845" sldId="335"/>
            <ac:picMk id="24" creationId="{35779D50-5050-A39E-D6E8-4B07715A021A}"/>
          </ac:picMkLst>
        </pc:picChg>
        <pc:picChg chg="mod">
          <ac:chgData name="Shengbo Wang" userId="c1d8877f-e665-4e9a-b21f-8d0eaca6a595" providerId="ADAL" clId="{8C0DA2AC-94F2-4189-A545-391AAFB847DB}" dt="2025-10-28T03:16:05.012" v="36" actId="1076"/>
          <ac:picMkLst>
            <pc:docMk/>
            <pc:sldMk cId="2225536845" sldId="335"/>
            <ac:picMk id="39" creationId="{38074EFB-0AE3-23B4-2E7C-933B7975A752}"/>
          </ac:picMkLst>
        </pc:picChg>
        <pc:picChg chg="mod">
          <ac:chgData name="Shengbo Wang" userId="c1d8877f-e665-4e9a-b21f-8d0eaca6a595" providerId="ADAL" clId="{8C0DA2AC-94F2-4189-A545-391AAFB847DB}" dt="2025-10-28T03:16:08.820" v="37" actId="1076"/>
          <ac:picMkLst>
            <pc:docMk/>
            <pc:sldMk cId="2225536845" sldId="335"/>
            <ac:picMk id="54" creationId="{A1A2C44E-1216-0CBC-6E51-A6F80F0E9B6C}"/>
          </ac:picMkLst>
        </pc:picChg>
      </pc:sldChg>
      <pc:sldChg chg="modSp add mod ord modTransition">
        <pc:chgData name="Shengbo Wang" userId="c1d8877f-e665-4e9a-b21f-8d0eaca6a595" providerId="ADAL" clId="{8C0DA2AC-94F2-4189-A545-391AAFB847DB}" dt="2025-10-28T15:50:33.120" v="356" actId="20577"/>
        <pc:sldMkLst>
          <pc:docMk/>
          <pc:sldMk cId="3180211671" sldId="387"/>
        </pc:sldMkLst>
        <pc:spChg chg="mod">
          <ac:chgData name="Shengbo Wang" userId="c1d8877f-e665-4e9a-b21f-8d0eaca6a595" providerId="ADAL" clId="{8C0DA2AC-94F2-4189-A545-391AAFB847DB}" dt="2025-10-28T15:50:33.120" v="356" actId="20577"/>
          <ac:spMkLst>
            <pc:docMk/>
            <pc:sldMk cId="3180211671" sldId="387"/>
            <ac:spMk id="7" creationId="{7C80C2A3-95A6-EEBE-BD5C-489D83E85D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12655-39F8-F347-982F-58746B965C3A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6E32E-09CA-1D45-A9FC-AFD720388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4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Another huge concern of these MDP models stems from the RL community, where we train RL agents in simulated environments and deploy them in the real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0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3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6F94-1984-DBF5-ACF8-7736238F8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6A0F51-4C67-C8A1-AABE-12F9EB032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2F9FA-13AA-8B5C-CBAC-5A07ED35A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48AD-463B-981B-6997-BFEAE8191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C8420-5F48-B29D-68EE-F6DEAAC8A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78DFC4-E3DA-F5DF-2818-8F26F1E4B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0F4A1-27CF-565F-461A-969F20BAC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ABA07-0943-C632-A63B-D5E052853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A7246-A76D-0C0D-069B-ABE8DA18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64BD4B-C99F-ACD4-4A7A-7986EA10C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49E43-E00B-14F7-4A9E-C489B9FBB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B2A1E-70DC-BFB8-C33A-E128FF6CE4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058B3-987A-6A45-B91C-84067A2BEF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3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0354C-6CE3-1A5C-AFC7-63F41ABDC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A933A-4825-7ED7-30AC-82F216E37E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0DE7D-670D-85CB-FB95-7C7327C66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48C63-E186-7BC2-1B1C-D5256E1665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3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D139-4D2F-991F-ED8B-46E908021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C0B5A4-D920-C5BA-ACA7-47697336E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6B0706-B6AF-2E3A-5B62-7A0FD7364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A2A5C-8845-5B13-94BD-FA88DEBB6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975B1-F518-C35B-03F3-21418C63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5CA113-EB89-1B4B-4019-766D159ED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0D3E8B-7977-FEDB-220E-1612426C0E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34732-62C7-F995-C2D9-63F376272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6E32E-09CA-1D45-A9FC-AFD720388D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9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txt &amp; graphic ele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white geometric pattern&#10;&#10;AI-generated content may be incorrect.">
            <a:extLst>
              <a:ext uri="{FF2B5EF4-FFF2-40B4-BE49-F238E27FC236}">
                <a16:creationId xmlns:a16="http://schemas.microsoft.com/office/drawing/2014/main" id="{1B2A361D-7EFC-D2BE-3F6D-A0DAA6AFF2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215261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3" y="1955800"/>
            <a:ext cx="7476067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532" y="5383110"/>
            <a:ext cx="1600200" cy="192741"/>
          </a:xfrm>
          <a:prstGeom prst="rect">
            <a:avLst/>
          </a:prstGeom>
        </p:spPr>
      </p:pic>
      <p:pic>
        <p:nvPicPr>
          <p:cNvPr id="5" name="Picture 4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122A9227-E32C-8A5E-7FE7-B1A8BF2CB8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37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97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1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7DFC1CBA-4892-A140-A01E-A83B9C8F6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txt &amp; graphic elements">
    <p:bg>
      <p:bgPr>
        <a:gradFill>
          <a:gsLst>
            <a:gs pos="0">
              <a:srgbClr val="BB3F3F"/>
            </a:gs>
            <a:gs pos="35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white geometric pattern&#10;&#10;AI-generated content may be incorrect.">
            <a:extLst>
              <a:ext uri="{FF2B5EF4-FFF2-40B4-BE49-F238E27FC236}">
                <a16:creationId xmlns:a16="http://schemas.microsoft.com/office/drawing/2014/main" id="{526376AB-BC23-90CE-B760-0A8999292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9898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3" y="1955800"/>
            <a:ext cx="7476067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5" name="Picture 4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3BC533A1-854D-C65A-4B41-9B8E1AD2B9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t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3132" y="1955800"/>
            <a:ext cx="7479792" cy="1405468"/>
          </a:xfrm>
        </p:spPr>
        <p:txBody>
          <a:bodyPr anchor="t" anchorCtr="0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main title style, continues across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88080" y="3386669"/>
            <a:ext cx="3935306" cy="119888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First Last Name</a:t>
            </a:r>
          </a:p>
          <a:p>
            <a:r>
              <a:rPr lang="en-US"/>
              <a:t>Department</a:t>
            </a:r>
          </a:p>
          <a:p>
            <a:r>
              <a:rPr lang="en-US"/>
              <a:t>Date 20XX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CEC4E-08A4-C71F-B0A5-85DDDB2EA3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532" y="5383110"/>
            <a:ext cx="1600200" cy="192741"/>
          </a:xfrm>
          <a:prstGeom prst="rect">
            <a:avLst/>
          </a:prstGeom>
        </p:spPr>
      </p:pic>
      <p:pic>
        <p:nvPicPr>
          <p:cNvPr id="6" name="Picture 5" descr="A black background with red letters&#10;&#10;AI-generated content may be incorrect.">
            <a:extLst>
              <a:ext uri="{FF2B5EF4-FFF2-40B4-BE49-F238E27FC236}">
                <a16:creationId xmlns:a16="http://schemas.microsoft.com/office/drawing/2014/main" id="{A75CCC54-EF92-0097-34BF-B6C7C89A5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30" y="5039680"/>
            <a:ext cx="1612170" cy="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2D01C49A-A1AD-135A-D0C0-9E488B9D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304272"/>
            <a:ext cx="8503920" cy="7533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13BA00-1853-3BAD-02BB-FFC5289BF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310" y="1132448"/>
            <a:ext cx="8502650" cy="40220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0560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50A2D-1B7D-8A2D-30A7-5B07DBBD327C}"/>
              </a:ext>
            </a:extLst>
          </p:cNvPr>
          <p:cNvSpPr/>
          <p:nvPr userDrawn="1"/>
        </p:nvSpPr>
        <p:spPr>
          <a:xfrm>
            <a:off x="0" y="1333501"/>
            <a:ext cx="9144000" cy="38080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04271"/>
            <a:ext cx="8503920" cy="914929"/>
          </a:xfrm>
        </p:spPr>
        <p:txBody>
          <a:bodyPr/>
          <a:lstStyle/>
          <a:p>
            <a:r>
              <a:rPr lang="en-US"/>
              <a:t>Content w/background – title one line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897999A-5CCE-3781-664B-3FA2924D1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483911"/>
            <a:ext cx="850392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7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39" y="304271"/>
            <a:ext cx="5669280" cy="914929"/>
          </a:xfrm>
        </p:spPr>
        <p:txBody>
          <a:bodyPr/>
          <a:lstStyle/>
          <a:p>
            <a:r>
              <a:rPr lang="en-US"/>
              <a:t>Content slide with image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637EAD-EE5A-08B6-674E-72BC48E5D9B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49700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000035E-6E2B-C8D7-F3EC-C616B1D56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6163" y="304800"/>
            <a:ext cx="2697162" cy="484346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Insert vertical image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C6C23-B637-A307-D1A4-A318EF5BE8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0674" y="1335024"/>
            <a:ext cx="5669280" cy="381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54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Comparison slide with two columns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48072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D4C75-924A-E1E8-AB47-E0EDDABAB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146519"/>
            <a:ext cx="4197096" cy="4001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E9EF27-CA65-6736-ECE2-81135FA8D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6231" y="1146519"/>
            <a:ext cx="4197096" cy="4001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35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727ADD-D432-4F31-86BB-446B7A676F3D}"/>
              </a:ext>
            </a:extLst>
          </p:cNvPr>
          <p:cNvSpPr/>
          <p:nvPr userDrawn="1"/>
        </p:nvSpPr>
        <p:spPr>
          <a:xfrm>
            <a:off x="4572000" y="0"/>
            <a:ext cx="4572000" cy="5714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" y="304271"/>
            <a:ext cx="4023358" cy="914929"/>
          </a:xfrm>
        </p:spPr>
        <p:txBody>
          <a:bodyPr/>
          <a:lstStyle/>
          <a:p>
            <a:r>
              <a:rPr lang="en-US"/>
              <a:t>Data slide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272"/>
            <a:ext cx="4023360" cy="4843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76A3-7B3B-66A5-E020-61F692A2D0A8}"/>
              </a:ext>
            </a:extLst>
          </p:cNvPr>
          <p:cNvCxnSpPr>
            <a:cxnSpLocks/>
          </p:cNvCxnSpPr>
          <p:nvPr userDrawn="1"/>
        </p:nvCxnSpPr>
        <p:spPr>
          <a:xfrm>
            <a:off x="320040" y="5162745"/>
            <a:ext cx="850392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F355CC0-2C4B-EFBA-AB4F-7F83741CD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0675" y="1335024"/>
            <a:ext cx="4022723" cy="381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2549A-DBEB-B0B0-59F1-35F971467B22}"/>
              </a:ext>
            </a:extLst>
          </p:cNvPr>
          <p:cNvSpPr txBox="1"/>
          <p:nvPr userDrawn="1"/>
        </p:nvSpPr>
        <p:spPr>
          <a:xfrm>
            <a:off x="6984074" y="5325478"/>
            <a:ext cx="1839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Georgia" panose="02040502050405020303" pitchFamily="18" charset="0"/>
              </a:rPr>
              <a:t>shengbo-wang.github.io</a:t>
            </a:r>
          </a:p>
        </p:txBody>
      </p:sp>
    </p:spTree>
    <p:extLst>
      <p:ext uri="{BB962C8B-B14F-4D97-AF65-F5344CB8AC3E}">
        <p14:creationId xmlns:p14="http://schemas.microsoft.com/office/powerpoint/2010/main" val="252907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Thank You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5630BED-1E98-0CEF-3896-D0DA0B0CA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15261" cy="571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ACF870-2F5D-892A-9CA1-99944B31E6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2754" y="2857500"/>
            <a:ext cx="7479792" cy="18448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5" name="Picture 4" descr="A black background with yellow and white text&#10;&#10;AI-generated content may be incorrect.">
            <a:extLst>
              <a:ext uri="{FF2B5EF4-FFF2-40B4-BE49-F238E27FC236}">
                <a16:creationId xmlns:a16="http://schemas.microsoft.com/office/drawing/2014/main" id="{AB7C1BE9-E2A3-D981-E7F9-FBF7CBB9E8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50795"/>
            <a:ext cx="2028426" cy="86420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EEBD1B-E703-B711-74D4-5ED9A9AA87DD}"/>
              </a:ext>
            </a:extLst>
          </p:cNvPr>
          <p:cNvCxnSpPr>
            <a:cxnSpLocks/>
          </p:cNvCxnSpPr>
          <p:nvPr userDrawn="1"/>
        </p:nvCxnSpPr>
        <p:spPr>
          <a:xfrm>
            <a:off x="258626" y="4827391"/>
            <a:ext cx="850392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99EA349-0E12-FD8C-31C8-568964ABC5C8}"/>
              </a:ext>
            </a:extLst>
          </p:cNvPr>
          <p:cNvSpPr txBox="1"/>
          <p:nvPr userDrawn="1"/>
        </p:nvSpPr>
        <p:spPr>
          <a:xfrm>
            <a:off x="6728347" y="5144397"/>
            <a:ext cx="2136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Georgia" panose="02040502050405020303" pitchFamily="18" charset="0"/>
              </a:rPr>
              <a:t>shengbo-wang.github.io</a:t>
            </a:r>
          </a:p>
        </p:txBody>
      </p:sp>
    </p:spTree>
    <p:extLst>
      <p:ext uri="{BB962C8B-B14F-4D97-AF65-F5344CB8AC3E}">
        <p14:creationId xmlns:p14="http://schemas.microsoft.com/office/powerpoint/2010/main" val="46352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B338C1-2784-30C7-6E4C-60A49A2043F7}"/>
              </a:ext>
            </a:extLst>
          </p:cNvPr>
          <p:cNvSpPr/>
          <p:nvPr userDrawn="1"/>
        </p:nvSpPr>
        <p:spPr>
          <a:xfrm>
            <a:off x="0" y="5171873"/>
            <a:ext cx="9144000" cy="543127"/>
          </a:xfrm>
          <a:prstGeom prst="rect">
            <a:avLst/>
          </a:prstGeom>
          <a:gradFill flip="none" rotWithShape="1">
            <a:gsLst>
              <a:gs pos="0">
                <a:srgbClr val="A31919"/>
              </a:gs>
              <a:gs pos="82000">
                <a:schemeClr val="bg1"/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304272"/>
            <a:ext cx="8503920" cy="75336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125415"/>
            <a:ext cx="8503920" cy="402205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44E43-C7E8-46FD-4735-1C79430D97E7}"/>
              </a:ext>
            </a:extLst>
          </p:cNvPr>
          <p:cNvSpPr txBox="1"/>
          <p:nvPr userDrawn="1"/>
        </p:nvSpPr>
        <p:spPr>
          <a:xfrm>
            <a:off x="6599160" y="5272228"/>
            <a:ext cx="224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Georgia" panose="02040502050405020303" pitchFamily="18" charset="0"/>
              </a:rPr>
              <a:t>shengbo-wang.github.io     </a:t>
            </a:r>
            <a:fld id="{F9874818-DE14-4B62-AAFD-E32C02D3D2E3}" type="slidenum">
              <a:rPr lang="en-US" sz="1200" smtClean="0">
                <a:latin typeface="Georgia" panose="02040502050405020303" pitchFamily="18" charset="0"/>
              </a:rPr>
              <a:pPr algn="ctr"/>
              <a:t>‹#›</a:t>
            </a:fld>
            <a:endParaRPr lang="en-US" sz="1200"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BCDDB0-5D89-666C-A3F0-581C1D534BC0}"/>
              </a:ext>
            </a:extLst>
          </p:cNvPr>
          <p:cNvCxnSpPr>
            <a:cxnSpLocks/>
          </p:cNvCxnSpPr>
          <p:nvPr userDrawn="1"/>
        </p:nvCxnSpPr>
        <p:spPr>
          <a:xfrm>
            <a:off x="0" y="5171873"/>
            <a:ext cx="9144000" cy="0"/>
          </a:xfrm>
          <a:prstGeom prst="line">
            <a:avLst/>
          </a:prstGeom>
          <a:ln w="38100">
            <a:gradFill>
              <a:gsLst>
                <a:gs pos="44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4800000" scaled="0"/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 descr="A black background with yellow and white text&#10;&#10;AI-generated content may be incorrect.">
            <a:extLst>
              <a:ext uri="{FF2B5EF4-FFF2-40B4-BE49-F238E27FC236}">
                <a16:creationId xmlns:a16="http://schemas.microsoft.com/office/drawing/2014/main" id="{9CC5ADD4-AC7A-2336-C919-EFB3476E92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45" y="5123066"/>
            <a:ext cx="1605435" cy="6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5" r:id="rId2"/>
    <p:sldLayoutId id="2147483673" r:id="rId3"/>
    <p:sldLayoutId id="2147483662" r:id="rId4"/>
    <p:sldLayoutId id="2147483674" r:id="rId5"/>
    <p:sldLayoutId id="2147483675" r:id="rId6"/>
    <p:sldLayoutId id="2147483664" r:id="rId7"/>
    <p:sldLayoutId id="2147483684" r:id="rId8"/>
    <p:sldLayoutId id="2147483683" r:id="rId9"/>
    <p:sldLayoutId id="2147483666" r:id="rId10"/>
    <p:sldLayoutId id="2147483667" r:id="rId11"/>
    <p:sldLayoutId id="214748368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3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3.xml"/><Relationship Id="rId7" Type="http://schemas.openxmlformats.org/officeDocument/2006/relationships/image" Target="../media/image2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9.png"/><Relationship Id="rId4" Type="http://schemas.openxmlformats.org/officeDocument/2006/relationships/tags" Target="../tags/tag24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33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31.png"/><Relationship Id="rId5" Type="http://schemas.openxmlformats.org/officeDocument/2006/relationships/tags" Target="../tags/tag29.xml"/><Relationship Id="rId10" Type="http://schemas.openxmlformats.org/officeDocument/2006/relationships/image" Target="../media/image25.png"/><Relationship Id="rId4" Type="http://schemas.openxmlformats.org/officeDocument/2006/relationships/tags" Target="../tags/tag28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3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38.png"/><Relationship Id="rId5" Type="http://schemas.openxmlformats.org/officeDocument/2006/relationships/tags" Target="../tags/tag35.xml"/><Relationship Id="rId10" Type="http://schemas.openxmlformats.org/officeDocument/2006/relationships/image" Target="../media/image37.png"/><Relationship Id="rId4" Type="http://schemas.openxmlformats.org/officeDocument/2006/relationships/tags" Target="../tags/tag34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38.xml"/><Relationship Id="rId7" Type="http://schemas.openxmlformats.org/officeDocument/2006/relationships/image" Target="../media/image41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9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2.xml"/><Relationship Id="rId7" Type="http://schemas.openxmlformats.org/officeDocument/2006/relationships/image" Target="../media/image41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44.png"/><Relationship Id="rId5" Type="http://schemas.openxmlformats.org/officeDocument/2006/relationships/tags" Target="../tags/tag44.xml"/><Relationship Id="rId10" Type="http://schemas.openxmlformats.org/officeDocument/2006/relationships/image" Target="../media/image43.png"/><Relationship Id="rId4" Type="http://schemas.openxmlformats.org/officeDocument/2006/relationships/tags" Target="../tags/tag43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7.xml"/><Relationship Id="rId7" Type="http://schemas.openxmlformats.org/officeDocument/2006/relationships/image" Target="../media/image4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40.png"/><Relationship Id="rId5" Type="http://schemas.openxmlformats.org/officeDocument/2006/relationships/tags" Target="../tags/tag49.xml"/><Relationship Id="rId10" Type="http://schemas.openxmlformats.org/officeDocument/2006/relationships/image" Target="../media/image41.png"/><Relationship Id="rId4" Type="http://schemas.openxmlformats.org/officeDocument/2006/relationships/tags" Target="../tags/tag48.xml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7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image" Target="../media/image50.png"/><Relationship Id="rId26" Type="http://schemas.openxmlformats.org/officeDocument/2006/relationships/image" Target="../media/image57.png"/><Relationship Id="rId3" Type="http://schemas.openxmlformats.org/officeDocument/2006/relationships/tags" Target="../tags/tag55.xml"/><Relationship Id="rId21" Type="http://schemas.openxmlformats.org/officeDocument/2006/relationships/image" Target="../media/image25.png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image" Target="../media/image30.png"/><Relationship Id="rId25" Type="http://schemas.openxmlformats.org/officeDocument/2006/relationships/image" Target="../media/image56.svg"/><Relationship Id="rId2" Type="http://schemas.openxmlformats.org/officeDocument/2006/relationships/tags" Target="../tags/tag54.xml"/><Relationship Id="rId16" Type="http://schemas.openxmlformats.org/officeDocument/2006/relationships/image" Target="../media/image49.png"/><Relationship Id="rId20" Type="http://schemas.openxmlformats.org/officeDocument/2006/relationships/image" Target="../media/image52.png"/><Relationship Id="rId29" Type="http://schemas.openxmlformats.org/officeDocument/2006/relationships/image" Target="../media/image60.pn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55.png"/><Relationship Id="rId5" Type="http://schemas.openxmlformats.org/officeDocument/2006/relationships/tags" Target="../tags/tag57.xml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54.png"/><Relationship Id="rId28" Type="http://schemas.openxmlformats.org/officeDocument/2006/relationships/image" Target="../media/image59.svg"/><Relationship Id="rId10" Type="http://schemas.openxmlformats.org/officeDocument/2006/relationships/tags" Target="../tags/tag62.xml"/><Relationship Id="rId19" Type="http://schemas.openxmlformats.org/officeDocument/2006/relationships/image" Target="../media/image51.png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69.xml"/><Relationship Id="rId7" Type="http://schemas.openxmlformats.org/officeDocument/2006/relationships/image" Target="../media/image6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0.xml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8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6.png"/><Relationship Id="rId4" Type="http://schemas.openxmlformats.org/officeDocument/2006/relationships/tags" Target="../tags/tag9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../media/media1.mp4"/><Relationship Id="rId7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image" Target="../media/image2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7.xml"/><Relationship Id="rId7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EBB1-D5A6-763C-F4E0-4A598BDB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1267" y="1068676"/>
            <a:ext cx="7476067" cy="1405468"/>
          </a:xfrm>
        </p:spPr>
        <p:txBody>
          <a:bodyPr>
            <a:noAutofit/>
          </a:bodyPr>
          <a:lstStyle/>
          <a:p>
            <a:r>
              <a:rPr lang="en-US" sz="2800"/>
              <a:t>Bellman Optimality of</a:t>
            </a:r>
            <a:br>
              <a:rPr lang="en-US" sz="2800"/>
            </a:br>
            <a:r>
              <a:rPr lang="en-US" sz="3200" b="1"/>
              <a:t>Average-Reward Robust </a:t>
            </a:r>
            <a:br>
              <a:rPr lang="en-US" sz="3200" b="1"/>
            </a:br>
            <a:r>
              <a:rPr lang="en-US" sz="3200" b="1"/>
              <a:t>Markov Decision Processes</a:t>
            </a:r>
            <a:br>
              <a:rPr lang="en-US" sz="2800"/>
            </a:br>
            <a:r>
              <a:rPr lang="en-US" sz="2800"/>
              <a:t>with a Constant Gain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F9EC0-0C6C-5665-7371-72B0D8FB8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1267" y="3240856"/>
            <a:ext cx="5546467" cy="14995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/>
              <a:t>Shengbo Wang</a:t>
            </a:r>
            <a:r>
              <a:rPr lang="en-US" sz="2000" b="1" i="1" baseline="30000"/>
              <a:t>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/>
              <a:t>Joint work with </a:t>
            </a:r>
            <a:r>
              <a:rPr lang="en-US" altLang="zh-CN" sz="2000" b="1" i="1"/>
              <a:t>Nian Si</a:t>
            </a:r>
            <a:r>
              <a:rPr lang="en-US" altLang="zh-CN" sz="2000" b="1" i="1" baseline="30000"/>
              <a:t>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zh-CN" sz="1400" baseline="3000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400" baseline="30000"/>
              <a:t>1</a:t>
            </a:r>
            <a:r>
              <a:rPr lang="en-US" altLang="zh-CN" sz="1400"/>
              <a:t>Daniel J. Epstein Department of Industrial and Systems Engineering, USC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400" baseline="30000"/>
              <a:t>2</a:t>
            </a:r>
            <a:r>
              <a:rPr lang="en-US" altLang="zh-CN" sz="1400"/>
              <a:t>Department of Industrial Engineering and Decision Analytics, HKUST</a:t>
            </a:r>
            <a:endParaRPr lang="en-US" sz="2000" b="1" i="1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822BB-DF02-A559-1C82-D9B7AED5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058D-C764-49F6-586B-04F01BED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F022B-7EB1-E69B-649B-B23AF77B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1CBA-4892-A140-A01E-A83B9C8F6E3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80C2A3-95A6-EEBE-BD5C-489D83E8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57313"/>
            <a:ext cx="7886699" cy="340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Discounted robust MDP: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[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Nilim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and El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Ghaoui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 2005], [Iyengar 2005], [Xu and Mannor 2010], [Wiesemann et al. 2013],[W et al. 2024], [Li and Shapiro 2024]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Average-reward robust MDP: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[Grand-Clement et al. 2023] (General gain, negative results)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[Wang et al. 2024] (Constant gain, SA-rectangular, </a:t>
            </a:r>
            <a:r>
              <a:rPr lang="en-US" sz="2000" dirty="0" err="1">
                <a:solidFill>
                  <a:schemeClr val="tx2"/>
                </a:solidFill>
                <a:latin typeface="Georgia" panose="02040502050405020303" pitchFamily="18" charset="0"/>
              </a:rPr>
              <a:t>unichain</a:t>
            </a:r>
            <a:r>
              <a:rPr lang="en-US" sz="2000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0211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E5BE-F91B-BA75-E06F-4F4ECC5A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FAB-A512-B247-DCDB-A9497FA4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Bellman Optimality</a:t>
            </a:r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-gain robust Bellman equation, $\cP = \times_{x\in S}{\cP_x}$&#10;\begin{equation*}&#10;    v^*(x) = \sup_{\pi:S\ra\cP(A)}\inf_{p\in\cP}\sum_{a\in A,y\in S}\pi(a|x)p(y|x,a)[r(x,a)+v^*(y)-\alpha^*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6676E878-34C8-5D18-C0E6-F962D5DE85B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042" y="2097036"/>
            <a:ext cx="7161903" cy="1112382"/>
          </a:xfrm>
          <a:prstGeom prst="rect">
            <a:avLst/>
          </a:prstGeom>
        </p:spPr>
      </p:pic>
      <p:pic>
        <p:nvPicPr>
          <p:cNvPr id="12" name="Picture 11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Issues to address:&#10;\begin{itemize}&#10;\item When do we have constant gain (hence robust stability)?&#10;\item Dynamic programming characterization?&#10;\end{itemize}&#10;&#10;\end{document}&#10;" title="IguanaTex Picture Display">
            <a:extLst>
              <a:ext uri="{FF2B5EF4-FFF2-40B4-BE49-F238E27FC236}">
                <a16:creationId xmlns:a16="http://schemas.microsoft.com/office/drawing/2014/main" id="{AD3F95BC-90CD-0A29-6AD0-6AC0ACA906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0040" y="3482258"/>
            <a:ext cx="7628345" cy="1250438"/>
          </a:xfrm>
          <a:prstGeom prst="rect">
            <a:avLst/>
          </a:prstGeom>
        </p:spPr>
      </p:pic>
      <p:pic>
        <p:nvPicPr>
          <p:cNvPr id="24" name="Picture 2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8D8FECE0-4175-3ABC-4A88-078A398D6D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64001" y="1059243"/>
            <a:ext cx="6015997" cy="7588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7687CA-9B56-CE15-24C0-5F1275871EE6}"/>
              </a:ext>
            </a:extLst>
          </p:cNvPr>
          <p:cNvGrpSpPr/>
          <p:nvPr/>
        </p:nvGrpSpPr>
        <p:grpSpPr>
          <a:xfrm>
            <a:off x="1126900" y="3812975"/>
            <a:ext cx="7853471" cy="1250433"/>
            <a:chOff x="1126900" y="3812975"/>
            <a:chExt cx="7853471" cy="1250433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92FD5F-769E-E0C4-DC31-583EA9BFBAFF}"/>
                </a:ext>
              </a:extLst>
            </p:cNvPr>
            <p:cNvCxnSpPr>
              <a:cxnSpLocks/>
            </p:cNvCxnSpPr>
            <p:nvPr/>
          </p:nvCxnSpPr>
          <p:spPr>
            <a:xfrm>
              <a:off x="1126900" y="4314291"/>
              <a:ext cx="58960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5F791C-BEEE-3E66-731C-B7677987C0F4}"/>
                </a:ext>
              </a:extLst>
            </p:cNvPr>
            <p:cNvSpPr/>
            <p:nvPr/>
          </p:nvSpPr>
          <p:spPr>
            <a:xfrm>
              <a:off x="1716505" y="3812975"/>
              <a:ext cx="7263866" cy="1250433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itemize}&#10;\item Assume existence of a solution, do we have $\alpha^* = \overline\alpha$? Dynamic programming? Policy?&#10;\item When does the constant gain equation have a solution?&#10;&#10;\end{itemize}&#10;\end{document}&#10;" title="IguanaTex Picture Display">
              <a:extLst>
                <a:ext uri="{FF2B5EF4-FFF2-40B4-BE49-F238E27FC236}">
                  <a16:creationId xmlns:a16="http://schemas.microsoft.com/office/drawing/2014/main" id="{9EED584A-C521-9A9E-B615-4B70D3A1C31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894627" y="3960899"/>
              <a:ext cx="6791620" cy="9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51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AD795-0CB5-ACCD-DC07-E2A1D889E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C873-9628-C068-DED6-3DE657BF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Assume a Solution to the Constant Gain </a:t>
            </a:r>
            <a:r>
              <a:rPr lang="en-US" err="1"/>
              <a:t>Eqn</a:t>
            </a:r>
            <a:endParaRPr lang="en-US"/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^*(x) = \sup_{\pi:S\ra\cP(A)}\inf_{p\in\cP}\sum_{a\in A,y\in S}\pi(a|x)p(y|x,a)[r(x,a)+v^*(y)-\alpha^*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BAEDD36D-F877-1DF3-70B0-64A7D287EA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07235" y="1785546"/>
            <a:ext cx="5729523" cy="463238"/>
          </a:xfrm>
          <a:prstGeom prst="rect">
            <a:avLst/>
          </a:prstGeom>
        </p:spPr>
      </p:pic>
      <p:pic>
        <p:nvPicPr>
          <p:cNvPr id="53" name="Picture 5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1713D539-EE1D-4C0E-5049-487298BAA9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65600" y="981285"/>
            <a:ext cx="4812800" cy="607086"/>
          </a:xfrm>
          <a:prstGeom prst="rect">
            <a:avLst/>
          </a:prstGeom>
        </p:spPr>
      </p:pic>
      <p:pic>
        <p:nvPicPr>
          <p:cNvPr id="8" name="Picture 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3cm}&#10;&#10;\begin{document}&#10;\textbf{Theorem:} Assume $(v^*,\alpha^*)$ solves the robust Bellman equation. &#10;\begin{itemize}&#10;\item When $\mrm{K} = \KH$ (HD adversary), $\overline{\alpha} = \alpha^*$ and $\alpha^*$ is unique.\\&#10; Markov optimality, \cred{optimal stationary policy can be derived from $v^*$}. &#10;\item When $\mrm{K} = \KS$ (stationary adversary), in general $\overline{\alpha} \neq\alpha^*$.\\&#10;\cblue{Under some condition} $\overline\alpha = \alpha'$. \\&#10;$v'$ \cred{does not} give a good policy, but \cred{online RL} policies are optimal.&#10;\end{itemize}&#10;&#10;\end{document}&#10;" title="IguanaTex Picture Display">
            <a:extLst>
              <a:ext uri="{FF2B5EF4-FFF2-40B4-BE49-F238E27FC236}">
                <a16:creationId xmlns:a16="http://schemas.microsoft.com/office/drawing/2014/main" id="{C64F5AA0-D5C7-34A0-537B-268348114A3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7882" y="2445962"/>
            <a:ext cx="7452354" cy="1856914"/>
          </a:xfrm>
          <a:prstGeom prst="rect">
            <a:avLst/>
          </a:prstGeom>
        </p:spPr>
      </p:pic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'(x) = \inf_{p\in\cP}\sup_{\pi:S\ra\cP(A)}\sum_{a\in A,y\in S}\pi(a|x)p(y|x,a)[r(x,a)+v'(y)-\alpha'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EFBA4568-7FA7-F343-71BD-B14CD49FF2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401941" y="4497305"/>
            <a:ext cx="6340113" cy="521143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0A2C626-EA8A-F2E6-A977-92D11B3BACB0}"/>
              </a:ext>
            </a:extLst>
          </p:cNvPr>
          <p:cNvGrpSpPr/>
          <p:nvPr/>
        </p:nvGrpSpPr>
        <p:grpSpPr>
          <a:xfrm>
            <a:off x="449180" y="1588371"/>
            <a:ext cx="6256420" cy="2908934"/>
            <a:chOff x="449180" y="1588371"/>
            <a:chExt cx="6256420" cy="2908934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8824F4D-C069-806E-1FF3-5784251345AD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449180" y="2248784"/>
              <a:ext cx="6256420" cy="2248521"/>
              <a:chOff x="449180" y="2248784"/>
              <a:chExt cx="6256420" cy="224852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6B14D51-43BD-277F-0DBC-9C71517A5633}"/>
                  </a:ext>
                </a:extLst>
              </p:cNvPr>
              <p:cNvSpPr/>
              <p:nvPr/>
            </p:nvSpPr>
            <p:spPr>
              <a:xfrm>
                <a:off x="449180" y="2248784"/>
                <a:ext cx="6256420" cy="12885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818D1209-FFB6-569D-8175-324CCA59CBAA}"/>
                  </a:ext>
                </a:extLst>
              </p:cNvPr>
              <p:cNvCxnSpPr>
                <a:cxnSpLocks/>
                <a:endCxn id="63" idx="4"/>
              </p:cNvCxnSpPr>
              <p:nvPr/>
            </p:nvCxnSpPr>
            <p:spPr>
              <a:xfrm flipV="1">
                <a:off x="3086100" y="3537284"/>
                <a:ext cx="491290" cy="960021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3" name="Picture 102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Not a strong duality-type result!\\&#10;The RL policies learn the adversary's choice of $p$.&#10;\end{document}&#10;" title="IguanaTex Picture Display">
                <a:extLst>
                  <a:ext uri="{FF2B5EF4-FFF2-40B4-BE49-F238E27FC236}">
                    <a16:creationId xmlns:a16="http://schemas.microsoft.com/office/drawing/2014/main" id="{3AF461D9-4199-4E02-4A90-25523C81D4D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1003516" y="2589309"/>
                <a:ext cx="5438479" cy="536381"/>
              </a:xfrm>
              <a:prstGeom prst="rect">
                <a:avLst/>
              </a:prstGeom>
            </p:spPr>
          </p:pic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A6991A0-526A-535A-5C1D-D8F53EBD4852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2398295" y="1588371"/>
              <a:ext cx="1179095" cy="6604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88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0BDB-1B89-3A18-C9E5-FFF136D06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11FE-C238-0D7E-7897-2E5AB98F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Existence of a Solution</a:t>
            </a:r>
          </a:p>
        </p:txBody>
      </p:sp>
      <p:pic>
        <p:nvPicPr>
          <p:cNvPr id="69" name="Picture 68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Cannot expect the existence of a solution for arbitrary $\cP = \times_{x\in S}\cP_x$.\\&#10;Two States $\{x,y\}$, no transition in between, no action. Reward 1,0. \\&#10;&#10;\vspace{0.3in}&#10;&#10;Then, $v^*(x) = 1 + v^*(x) - \alpha^*$ and $v^*(y) = 0+v^*(y) - \alpha^*$&#10;&#10;&#10;\end{document}&#10;" title="IguanaTex Picture Display">
            <a:extLst>
              <a:ext uri="{FF2B5EF4-FFF2-40B4-BE49-F238E27FC236}">
                <a16:creationId xmlns:a16="http://schemas.microsoft.com/office/drawing/2014/main" id="{5CB39A6F-00D1-1935-63D6-B7F3F6D8E9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15054" y="1137847"/>
            <a:ext cx="8365866" cy="2038248"/>
          </a:xfrm>
          <a:prstGeom prst="rect">
            <a:avLst/>
          </a:prstGeom>
        </p:spPr>
      </p:pic>
      <p:pic>
        <p:nvPicPr>
          <p:cNvPr id="21" name="Picture 2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199DB44-4EEB-388F-2964-6A802FA3AE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4231" y="1855624"/>
            <a:ext cx="3235537" cy="818995"/>
          </a:xfrm>
          <a:prstGeom prst="rect">
            <a:avLst/>
          </a:prstGeom>
        </p:spPr>
      </p:pic>
      <p:pic>
        <p:nvPicPr>
          <p:cNvPr id="43" name="Picture 42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\cred{If} exists a solution, then $\alpha^* = \overline\alpha$ for the $\KH$.&#10;&#10;\end{document}&#10;" title="IguanaTex Picture Display">
            <a:extLst>
              <a:ext uri="{FF2B5EF4-FFF2-40B4-BE49-F238E27FC236}">
                <a16:creationId xmlns:a16="http://schemas.microsoft.com/office/drawing/2014/main" id="{C6838BDD-3492-F61F-EE26-E5B16B5CA8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5054" y="3522908"/>
            <a:ext cx="5338667" cy="249753"/>
          </a:xfrm>
          <a:prstGeom prst="rect">
            <a:avLst/>
          </a:prstGeom>
        </p:spPr>
      </p:pic>
      <p:pic>
        <p:nvPicPr>
          <p:cNvPr id="41" name="Picture 40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So, a \cblue{necessary condition} for the existence of solution is that the optimal average reward is \cblue{state independent}.&#10;&#10;&#10;\end{document}&#10;" title="IguanaTex Picture Display">
            <a:extLst>
              <a:ext uri="{FF2B5EF4-FFF2-40B4-BE49-F238E27FC236}">
                <a16:creationId xmlns:a16="http://schemas.microsoft.com/office/drawing/2014/main" id="{A228284E-3E17-C89A-45FD-3C65DB9B07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5056" y="3856310"/>
            <a:ext cx="7903237" cy="586668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CFE4C536-687B-AC5D-9987-9A8033E6B6B1}"/>
              </a:ext>
            </a:extLst>
          </p:cNvPr>
          <p:cNvGrpSpPr/>
          <p:nvPr/>
        </p:nvGrpSpPr>
        <p:grpSpPr>
          <a:xfrm>
            <a:off x="788433" y="2017663"/>
            <a:ext cx="7567133" cy="2127617"/>
            <a:chOff x="788433" y="2017663"/>
            <a:chExt cx="7567133" cy="2127617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36103F3-19E5-6ABB-2109-CF65BC27F065}"/>
                </a:ext>
              </a:extLst>
            </p:cNvPr>
            <p:cNvSpPr/>
            <p:nvPr/>
          </p:nvSpPr>
          <p:spPr>
            <a:xfrm>
              <a:off x="788433" y="2017663"/>
              <a:ext cx="7567133" cy="914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How do we impose additional condition on $\cP$ to ensure \\&#10;\cblue{state-independent} optimal average reward?&#10;\end{document}&#10;" title="IguanaTex Picture Display">
              <a:extLst>
                <a:ext uri="{FF2B5EF4-FFF2-40B4-BE49-F238E27FC236}">
                  <a16:creationId xmlns:a16="http://schemas.microsoft.com/office/drawing/2014/main" id="{9F9B0460-AB48-5C2E-FC98-35F2C4839B70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224645" y="2174825"/>
              <a:ext cx="6694705" cy="58331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42581F2-9D20-E374-B074-94930900A039}"/>
                </a:ext>
              </a:extLst>
            </p:cNvPr>
            <p:cNvCxnSpPr>
              <a:cxnSpLocks/>
              <a:endCxn id="52" idx="2"/>
            </p:cNvCxnSpPr>
            <p:nvPr/>
          </p:nvCxnSpPr>
          <p:spPr>
            <a:xfrm flipV="1">
              <a:off x="4572000" y="2932063"/>
              <a:ext cx="0" cy="12132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3964BD-13A7-5DEE-642B-E9C084B500E3}"/>
              </a:ext>
            </a:extLst>
          </p:cNvPr>
          <p:cNvGrpSpPr/>
          <p:nvPr/>
        </p:nvGrpSpPr>
        <p:grpSpPr>
          <a:xfrm>
            <a:off x="5334281" y="3001277"/>
            <a:ext cx="3489679" cy="668931"/>
            <a:chOff x="5334281" y="3001277"/>
            <a:chExt cx="3489679" cy="668931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C25B4767-0FC3-2827-D25A-6F17831B4508}"/>
                </a:ext>
              </a:extLst>
            </p:cNvPr>
            <p:cNvSpPr/>
            <p:nvPr/>
          </p:nvSpPr>
          <p:spPr>
            <a:xfrm>
              <a:off x="5334281" y="3001277"/>
              <a:ext cx="3489679" cy="668931"/>
            </a:xfrm>
            <a:prstGeom prst="homePlat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Weak Communication&#10;&#10;&#10;\end{document}&#10;" title="IguanaTex Picture Display">
              <a:extLst>
                <a:ext uri="{FF2B5EF4-FFF2-40B4-BE49-F238E27FC236}">
                  <a16:creationId xmlns:a16="http://schemas.microsoft.com/office/drawing/2014/main" id="{483D982C-DFAE-A846-90F5-ABC985FE14F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5532428" y="3240275"/>
              <a:ext cx="2681904" cy="202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76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3C858-41A5-33DA-A690-2C291FA73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3A69-F8E5-01E3-2979-E0DACB85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Communication Structures</a:t>
            </a:r>
          </a:p>
        </p:txBody>
      </p:sp>
      <p:pic>
        <p:nvPicPr>
          <p:cNvPr id="5" name="Picture 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 title="IguanaTex Picture Display">
            <a:extLst>
              <a:ext uri="{FF2B5EF4-FFF2-40B4-BE49-F238E27FC236}">
                <a16:creationId xmlns:a16="http://schemas.microsoft.com/office/drawing/2014/main" id="{98E96D61-6D3B-CB4C-D053-8AD2E98834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0060" y="1057635"/>
            <a:ext cx="7893179" cy="60007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FC6D33C-9A3E-CCC4-0961-398F74F6BB62}"/>
              </a:ext>
            </a:extLst>
          </p:cNvPr>
          <p:cNvGrpSpPr/>
          <p:nvPr/>
        </p:nvGrpSpPr>
        <p:grpSpPr>
          <a:xfrm>
            <a:off x="480060" y="1729596"/>
            <a:ext cx="4128228" cy="2996436"/>
            <a:chOff x="480060" y="1729596"/>
            <a:chExt cx="4128228" cy="29964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409E8A-0FA2-878B-BA51-B3162F9E353E}"/>
                </a:ext>
              </a:extLst>
            </p:cNvPr>
            <p:cNvSpPr/>
            <p:nvPr/>
          </p:nvSpPr>
          <p:spPr>
            <a:xfrm>
              <a:off x="495300" y="1932938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B5FDE1-7244-8C3D-D9FF-817778363C10}"/>
                </a:ext>
              </a:extLst>
            </p:cNvPr>
            <p:cNvSpPr/>
            <p:nvPr/>
          </p:nvSpPr>
          <p:spPr>
            <a:xfrm>
              <a:off x="495300" y="263788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68CE78-8401-AE38-2E7B-1B1900820AD5}"/>
                </a:ext>
              </a:extLst>
            </p:cNvPr>
            <p:cNvSpPr/>
            <p:nvPr/>
          </p:nvSpPr>
          <p:spPr>
            <a:xfrm>
              <a:off x="480060" y="4047764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C07691-D700-F851-4AAB-9381F636E938}"/>
                </a:ext>
              </a:extLst>
            </p:cNvPr>
            <p:cNvSpPr/>
            <p:nvPr/>
          </p:nvSpPr>
          <p:spPr>
            <a:xfrm>
              <a:off x="480060" y="3342822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BFB40A-0EDA-DD2A-DA34-BB0C23B45E71}"/>
                </a:ext>
              </a:extLst>
            </p:cNvPr>
            <p:cNvSpPr/>
            <p:nvPr/>
          </p:nvSpPr>
          <p:spPr>
            <a:xfrm>
              <a:off x="3998688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CCACBA-B4E0-AB66-F082-1BFFBE38ED24}"/>
                </a:ext>
              </a:extLst>
            </p:cNvPr>
            <p:cNvSpPr/>
            <p:nvPr/>
          </p:nvSpPr>
          <p:spPr>
            <a:xfrm>
              <a:off x="3069240" y="41164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F66569-5CDA-577A-A467-74362F74CE26}"/>
                </a:ext>
              </a:extLst>
            </p:cNvPr>
            <p:cNvSpPr/>
            <p:nvPr/>
          </p:nvSpPr>
          <p:spPr>
            <a:xfrm>
              <a:off x="3091387" y="1729596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EE2109-1452-C2A7-B335-7D7A77B03604}"/>
                </a:ext>
              </a:extLst>
            </p:cNvPr>
            <p:cNvSpPr/>
            <p:nvPr/>
          </p:nvSpPr>
          <p:spPr>
            <a:xfrm>
              <a:off x="2184086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7274BAD-243C-8E55-2FAD-1EAB63406FDE}"/>
                </a:ext>
              </a:extLst>
            </p:cNvPr>
            <p:cNvSpPr/>
            <p:nvPr/>
          </p:nvSpPr>
          <p:spPr>
            <a:xfrm>
              <a:off x="2139793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E1DCA58-42A9-20A4-D712-916396F0F65A}"/>
                </a:ext>
              </a:extLst>
            </p:cNvPr>
            <p:cNvSpPr/>
            <p:nvPr/>
          </p:nvSpPr>
          <p:spPr>
            <a:xfrm>
              <a:off x="3998688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7B3C8E-3108-AA57-17B2-C95399D3E72F}"/>
              </a:ext>
            </a:extLst>
          </p:cNvPr>
          <p:cNvGrpSpPr/>
          <p:nvPr/>
        </p:nvGrpSpPr>
        <p:grpSpPr>
          <a:xfrm>
            <a:off x="480060" y="1979645"/>
            <a:ext cx="2611327" cy="2441587"/>
            <a:chOff x="480060" y="1979645"/>
            <a:chExt cx="2611327" cy="2441587"/>
          </a:xfrm>
        </p:grpSpPr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DCAE24F5-B166-9874-C981-4CDA334365DE}"/>
                </a:ext>
              </a:extLst>
            </p:cNvPr>
            <p:cNvCxnSpPr>
              <a:cxnSpLocks/>
              <a:stCxn id="7" idx="2"/>
              <a:endCxn id="8" idx="2"/>
            </p:cNvCxnSpPr>
            <p:nvPr/>
          </p:nvCxnSpPr>
          <p:spPr>
            <a:xfrm rot="10800000" flipV="1">
              <a:off x="495300" y="2237738"/>
              <a:ext cx="12700" cy="704942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8E43303F-4B3E-4AC0-F969-8F8BE5DCAD79}"/>
                </a:ext>
              </a:extLst>
            </p:cNvPr>
            <p:cNvCxnSpPr>
              <a:cxnSpLocks/>
              <a:stCxn id="8" idx="6"/>
              <a:endCxn id="16" idx="2"/>
            </p:cNvCxnSpPr>
            <p:nvPr/>
          </p:nvCxnSpPr>
          <p:spPr>
            <a:xfrm>
              <a:off x="1104900" y="2942680"/>
              <a:ext cx="1034893" cy="86895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or: Curved 47">
              <a:extLst>
                <a:ext uri="{FF2B5EF4-FFF2-40B4-BE49-F238E27FC236}">
                  <a16:creationId xmlns:a16="http://schemas.microsoft.com/office/drawing/2014/main" id="{5DAD4063-5694-C243-D141-6EA4DD4EDDC5}"/>
                </a:ext>
              </a:extLst>
            </p:cNvPr>
            <p:cNvCxnSpPr>
              <a:cxnSpLocks/>
              <a:stCxn id="7" idx="6"/>
              <a:endCxn id="14" idx="2"/>
            </p:cNvCxnSpPr>
            <p:nvPr/>
          </p:nvCxnSpPr>
          <p:spPr>
            <a:xfrm flipV="1">
              <a:off x="1104900" y="2034396"/>
              <a:ext cx="1986487" cy="20334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tar: 5 Points 50">
              <a:extLst>
                <a:ext uri="{FF2B5EF4-FFF2-40B4-BE49-F238E27FC236}">
                  <a16:creationId xmlns:a16="http://schemas.microsoft.com/office/drawing/2014/main" id="{E635F9F5-EC13-5A42-05CC-53C5EEF61B59}"/>
                </a:ext>
              </a:extLst>
            </p:cNvPr>
            <p:cNvSpPr/>
            <p:nvPr/>
          </p:nvSpPr>
          <p:spPr>
            <a:xfrm>
              <a:off x="548642" y="1979645"/>
              <a:ext cx="502917" cy="478353"/>
            </a:xfrm>
            <a:prstGeom prst="star5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Connector: Curved 2">
              <a:extLst>
                <a:ext uri="{FF2B5EF4-FFF2-40B4-BE49-F238E27FC236}">
                  <a16:creationId xmlns:a16="http://schemas.microsoft.com/office/drawing/2014/main" id="{8B53CEB1-3C6B-CA88-C029-7A623BD69C25}"/>
                </a:ext>
              </a:extLst>
            </p:cNvPr>
            <p:cNvCxnSpPr>
              <a:cxnSpLocks/>
              <a:stCxn id="7" idx="6"/>
              <a:endCxn id="8" idx="6"/>
            </p:cNvCxnSpPr>
            <p:nvPr/>
          </p:nvCxnSpPr>
          <p:spPr>
            <a:xfrm>
              <a:off x="1104900" y="2237738"/>
              <a:ext cx="12700" cy="704942"/>
            </a:xfrm>
            <a:prstGeom prst="curvedConnector3">
              <a:avLst>
                <a:gd name="adj1" fmla="val 180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2C87DBB8-FB9E-6CEE-226E-2803AFA97CBC}"/>
                </a:ext>
              </a:extLst>
            </p:cNvPr>
            <p:cNvCxnSpPr>
              <a:cxnSpLocks/>
              <a:stCxn id="8" idx="2"/>
              <a:endCxn id="10" idx="2"/>
            </p:cNvCxnSpPr>
            <p:nvPr/>
          </p:nvCxnSpPr>
          <p:spPr>
            <a:xfrm rot="10800000" flipV="1">
              <a:off x="480060" y="2942680"/>
              <a:ext cx="15240" cy="1409884"/>
            </a:xfrm>
            <a:prstGeom prst="curvedConnector3">
              <a:avLst>
                <a:gd name="adj1" fmla="val 160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893336F-59A6-D881-DCDA-E8B915B636BA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>
              <a:off x="1089660" y="4352564"/>
              <a:ext cx="1979580" cy="68668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BC9F1F-0CBE-2349-5F57-DC6AD22A1587}"/>
              </a:ext>
            </a:extLst>
          </p:cNvPr>
          <p:cNvGrpSpPr/>
          <p:nvPr/>
        </p:nvGrpSpPr>
        <p:grpSpPr>
          <a:xfrm>
            <a:off x="784860" y="4816757"/>
            <a:ext cx="2510931" cy="279925"/>
            <a:chOff x="784860" y="4816757"/>
            <a:chExt cx="2510931" cy="279925"/>
          </a:xfrm>
        </p:grpSpPr>
        <p:pic>
          <p:nvPicPr>
            <p:cNvPr id="32" name="Picture 31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 title="IguanaTex Picture Display">
              <a:extLst>
                <a:ext uri="{FF2B5EF4-FFF2-40B4-BE49-F238E27FC236}">
                  <a16:creationId xmlns:a16="http://schemas.microsoft.com/office/drawing/2014/main" id="{0DA619BC-BC98-DDA8-FEF1-4CDBA463AA0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84860" y="4816757"/>
              <a:ext cx="2510931" cy="279925"/>
            </a:xfrm>
            <a:prstGeom prst="rect">
              <a:avLst/>
            </a:prstGeom>
          </p:spPr>
        </p:pic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13E465FC-7AD6-9194-32AF-EA98DCC9ADD0}"/>
                </a:ext>
              </a:extLst>
            </p:cNvPr>
            <p:cNvCxnSpPr>
              <a:cxnSpLocks/>
            </p:cNvCxnSpPr>
            <p:nvPr/>
          </p:nvCxnSpPr>
          <p:spPr>
            <a:xfrm>
              <a:off x="2136939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99AC97FA-34C0-84EE-36C9-287D4A958BD0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73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8705E8EF-28B9-64AD-EC04-36E4596058A4}"/>
                </a:ext>
              </a:extLst>
            </p:cNvPr>
            <p:cNvCxnSpPr>
              <a:cxnSpLocks/>
            </p:cNvCxnSpPr>
            <p:nvPr/>
          </p:nvCxnSpPr>
          <p:spPr>
            <a:xfrm>
              <a:off x="2716365" y="494646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 title="IguanaTex Picture Display">
            <a:extLst>
              <a:ext uri="{FF2B5EF4-FFF2-40B4-BE49-F238E27FC236}">
                <a16:creationId xmlns:a16="http://schemas.microsoft.com/office/drawing/2014/main" id="{BB59E523-0704-4E67-B3B5-1519BC7738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71238" y="1897305"/>
            <a:ext cx="3146209" cy="579964"/>
          </a:xfrm>
          <a:prstGeom prst="rect">
            <a:avLst/>
          </a:prstGeom>
        </p:spPr>
      </p:pic>
      <p:pic>
        <p:nvPicPr>
          <p:cNvPr id="19" name="Picture 1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 title="IguanaTex Picture Display">
            <a:extLst>
              <a:ext uri="{FF2B5EF4-FFF2-40B4-BE49-F238E27FC236}">
                <a16:creationId xmlns:a16="http://schemas.microsoft.com/office/drawing/2014/main" id="{FCE60DFF-1A21-4ABC-4A0E-ECB35F8B45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71238" y="2716861"/>
            <a:ext cx="3940720" cy="9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177A6-7DE6-CA35-941F-C3CB7A57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C771B-2C2B-33BE-E17D-52E526B8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Communication Structures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87B630-E165-A815-4F00-2376A7293574}"/>
              </a:ext>
            </a:extLst>
          </p:cNvPr>
          <p:cNvGrpSpPr/>
          <p:nvPr/>
        </p:nvGrpSpPr>
        <p:grpSpPr>
          <a:xfrm>
            <a:off x="480060" y="1729596"/>
            <a:ext cx="4128228" cy="2996436"/>
            <a:chOff x="480060" y="1729596"/>
            <a:chExt cx="4128228" cy="29964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4130757-A3A8-2F5E-4711-3AEC7D72803D}"/>
                </a:ext>
              </a:extLst>
            </p:cNvPr>
            <p:cNvSpPr/>
            <p:nvPr/>
          </p:nvSpPr>
          <p:spPr>
            <a:xfrm>
              <a:off x="495300" y="1932938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142223-5846-C73A-A8F6-E3AB9AF51CA9}"/>
                </a:ext>
              </a:extLst>
            </p:cNvPr>
            <p:cNvSpPr/>
            <p:nvPr/>
          </p:nvSpPr>
          <p:spPr>
            <a:xfrm>
              <a:off x="495300" y="263788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96B029-FC62-6BB1-6352-10A7C9F5145C}"/>
                </a:ext>
              </a:extLst>
            </p:cNvPr>
            <p:cNvSpPr/>
            <p:nvPr/>
          </p:nvSpPr>
          <p:spPr>
            <a:xfrm>
              <a:off x="480060" y="4047764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0D09EA-6F73-08C7-CC74-5C6222546BA3}"/>
                </a:ext>
              </a:extLst>
            </p:cNvPr>
            <p:cNvSpPr/>
            <p:nvPr/>
          </p:nvSpPr>
          <p:spPr>
            <a:xfrm>
              <a:off x="480060" y="3342822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BC71FF-4290-A0BF-9293-F265D7B4C940}"/>
                </a:ext>
              </a:extLst>
            </p:cNvPr>
            <p:cNvSpPr/>
            <p:nvPr/>
          </p:nvSpPr>
          <p:spPr>
            <a:xfrm>
              <a:off x="3998688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F955AC-4E41-5A30-5B8C-261863A540F0}"/>
                </a:ext>
              </a:extLst>
            </p:cNvPr>
            <p:cNvSpPr/>
            <p:nvPr/>
          </p:nvSpPr>
          <p:spPr>
            <a:xfrm>
              <a:off x="3069240" y="41164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63559F-546C-2E41-8133-2D2276BC6AC9}"/>
                </a:ext>
              </a:extLst>
            </p:cNvPr>
            <p:cNvSpPr/>
            <p:nvPr/>
          </p:nvSpPr>
          <p:spPr>
            <a:xfrm>
              <a:off x="3091387" y="1729596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90BDE2-BFF7-F94E-3C84-D5FC866437DE}"/>
                </a:ext>
              </a:extLst>
            </p:cNvPr>
            <p:cNvSpPr/>
            <p:nvPr/>
          </p:nvSpPr>
          <p:spPr>
            <a:xfrm>
              <a:off x="2184086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B555F8-F2F4-C25F-384F-534B03AA646C}"/>
                </a:ext>
              </a:extLst>
            </p:cNvPr>
            <p:cNvSpPr/>
            <p:nvPr/>
          </p:nvSpPr>
          <p:spPr>
            <a:xfrm>
              <a:off x="2139793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0559AFD-B8ED-274E-0CC8-B16375289553}"/>
                </a:ext>
              </a:extLst>
            </p:cNvPr>
            <p:cNvSpPr/>
            <p:nvPr/>
          </p:nvSpPr>
          <p:spPr>
            <a:xfrm>
              <a:off x="3998688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80CD90-2C24-8DF8-EE2A-ACDEDC01272B}"/>
              </a:ext>
            </a:extLst>
          </p:cNvPr>
          <p:cNvGrpSpPr/>
          <p:nvPr/>
        </p:nvGrpSpPr>
        <p:grpSpPr>
          <a:xfrm>
            <a:off x="784860" y="4816757"/>
            <a:ext cx="2510931" cy="279925"/>
            <a:chOff x="784860" y="4816757"/>
            <a:chExt cx="2510931" cy="279925"/>
          </a:xfrm>
        </p:grpSpPr>
        <p:pic>
          <p:nvPicPr>
            <p:cNvPr id="28" name="Picture 2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 title="IguanaTex Picture Display">
              <a:extLst>
                <a:ext uri="{FF2B5EF4-FFF2-40B4-BE49-F238E27FC236}">
                  <a16:creationId xmlns:a16="http://schemas.microsoft.com/office/drawing/2014/main" id="{4C4682B1-77A4-D576-F8B2-A2899653AE84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784860" y="4816757"/>
              <a:ext cx="2510931" cy="279925"/>
            </a:xfrm>
            <a:prstGeom prst="rect">
              <a:avLst/>
            </a:prstGeom>
          </p:spPr>
        </p:pic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BA47D2A9-8615-BDDD-E63F-EBFD3CAD513F}"/>
                </a:ext>
              </a:extLst>
            </p:cNvPr>
            <p:cNvCxnSpPr>
              <a:cxnSpLocks/>
            </p:cNvCxnSpPr>
            <p:nvPr/>
          </p:nvCxnSpPr>
          <p:spPr>
            <a:xfrm>
              <a:off x="2136939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6165CC2F-8ADF-3EA2-2BB1-18B91F7E75DB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73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AA5BA2B7-FA06-36C3-6E23-F4175F512C54}"/>
                </a:ext>
              </a:extLst>
            </p:cNvPr>
            <p:cNvCxnSpPr>
              <a:cxnSpLocks/>
            </p:cNvCxnSpPr>
            <p:nvPr/>
          </p:nvCxnSpPr>
          <p:spPr>
            <a:xfrm>
              <a:off x="2716365" y="494646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40EB85-B780-6A11-95B0-C4F7CB5FB28B}"/>
              </a:ext>
            </a:extLst>
          </p:cNvPr>
          <p:cNvGrpSpPr/>
          <p:nvPr/>
        </p:nvGrpSpPr>
        <p:grpSpPr>
          <a:xfrm>
            <a:off x="2488887" y="1769056"/>
            <a:ext cx="2051009" cy="2042576"/>
            <a:chOff x="2488887" y="1769056"/>
            <a:chExt cx="2051009" cy="2042576"/>
          </a:xfrm>
        </p:grpSpPr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B61DFE17-3A3A-7C33-036D-C2A33914104F}"/>
                </a:ext>
              </a:extLst>
            </p:cNvPr>
            <p:cNvSpPr/>
            <p:nvPr/>
          </p:nvSpPr>
          <p:spPr>
            <a:xfrm>
              <a:off x="3144728" y="1769056"/>
              <a:ext cx="502917" cy="478353"/>
            </a:xfrm>
            <a:prstGeom prst="star5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ED78E64C-5867-77EB-8FA1-22C585330EA3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 rot="10800000" flipV="1">
              <a:off x="2488887" y="2034396"/>
              <a:ext cx="602501" cy="298684"/>
            </a:xfrm>
            <a:prstGeom prst="curvedConnector2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5F09EA2D-7EA4-E7FE-DEA5-B06A2E64EB41}"/>
                </a:ext>
              </a:extLst>
            </p:cNvPr>
            <p:cNvCxnSpPr>
              <a:cxnSpLocks/>
              <a:stCxn id="15" idx="6"/>
              <a:endCxn id="12" idx="2"/>
            </p:cNvCxnSpPr>
            <p:nvPr/>
          </p:nvCxnSpPr>
          <p:spPr>
            <a:xfrm>
              <a:off x="2793686" y="2637880"/>
              <a:ext cx="1205002" cy="117375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9B4D1964-8970-C004-3D68-35BF2B202317}"/>
                </a:ext>
              </a:extLst>
            </p:cNvPr>
            <p:cNvCxnSpPr>
              <a:cxnSpLocks/>
              <a:stCxn id="12" idx="0"/>
              <a:endCxn id="17" idx="4"/>
            </p:cNvCxnSpPr>
            <p:nvPr/>
          </p:nvCxnSpPr>
          <p:spPr>
            <a:xfrm rot="5400000" flipH="1" flipV="1">
              <a:off x="4021412" y="3224756"/>
              <a:ext cx="564152" cy="1270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Diamond 54">
              <a:extLst>
                <a:ext uri="{FF2B5EF4-FFF2-40B4-BE49-F238E27FC236}">
                  <a16:creationId xmlns:a16="http://schemas.microsoft.com/office/drawing/2014/main" id="{51B4F50F-79AC-8766-D1F8-C60C62C010E8}"/>
                </a:ext>
              </a:extLst>
            </p:cNvPr>
            <p:cNvSpPr/>
            <p:nvPr/>
          </p:nvSpPr>
          <p:spPr>
            <a:xfrm>
              <a:off x="4079780" y="2400839"/>
              <a:ext cx="460116" cy="460116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 title="IguanaTex Picture Display">
            <a:extLst>
              <a:ext uri="{FF2B5EF4-FFF2-40B4-BE49-F238E27FC236}">
                <a16:creationId xmlns:a16="http://schemas.microsoft.com/office/drawing/2014/main" id="{D86220A1-E7B1-92EF-9175-19FFD62C324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0060" y="1057635"/>
            <a:ext cx="7893179" cy="600078"/>
          </a:xfrm>
          <a:prstGeom prst="rect">
            <a:avLst/>
          </a:prstGeom>
        </p:spPr>
      </p:pic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 title="IguanaTex Picture Display">
            <a:extLst>
              <a:ext uri="{FF2B5EF4-FFF2-40B4-BE49-F238E27FC236}">
                <a16:creationId xmlns:a16="http://schemas.microsoft.com/office/drawing/2014/main" id="{4288E9C4-3EB0-DEA4-CEF5-A1F0E0F80E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71238" y="1897305"/>
            <a:ext cx="3146209" cy="579964"/>
          </a:xfrm>
          <a:prstGeom prst="rect">
            <a:avLst/>
          </a:prstGeom>
        </p:spPr>
      </p:pic>
      <p:pic>
        <p:nvPicPr>
          <p:cNvPr id="5" name="Picture 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 title="IguanaTex Picture Display">
            <a:extLst>
              <a:ext uri="{FF2B5EF4-FFF2-40B4-BE49-F238E27FC236}">
                <a16:creationId xmlns:a16="http://schemas.microsoft.com/office/drawing/2014/main" id="{1E7D3FFA-4A95-7F06-7DE2-9A46F6DFC9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71238" y="2716861"/>
            <a:ext cx="3940720" cy="920231"/>
          </a:xfrm>
          <a:prstGeom prst="rect">
            <a:avLst/>
          </a:prstGeom>
        </p:spPr>
      </p:pic>
      <p:pic>
        <p:nvPicPr>
          <p:cNvPr id="9" name="Picture 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For each $x,y$ in the other part,\\&#10;There exists $p\in\cP$ that leads $x$ to $y$ (\cred{communicating}).&#10;&#10;&#10;\end{document}&#10;" title="IguanaTex Picture Display">
            <a:extLst>
              <a:ext uri="{FF2B5EF4-FFF2-40B4-BE49-F238E27FC236}">
                <a16:creationId xmlns:a16="http://schemas.microsoft.com/office/drawing/2014/main" id="{F20044B0-8FEC-0C2E-0083-087DBA2C5C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969560" y="3876684"/>
            <a:ext cx="3942398" cy="9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EBDCB-FDC6-B81E-6EBF-68B1C8717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1DBE-4BD7-B644-17A2-2967CEFA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Communication Structures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63B550-2EA6-F121-DC37-AA7AD6CF598D}"/>
              </a:ext>
            </a:extLst>
          </p:cNvPr>
          <p:cNvGrpSpPr/>
          <p:nvPr/>
        </p:nvGrpSpPr>
        <p:grpSpPr>
          <a:xfrm>
            <a:off x="480060" y="1729596"/>
            <a:ext cx="4128228" cy="2996436"/>
            <a:chOff x="480060" y="1729596"/>
            <a:chExt cx="4128228" cy="299643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B7F808-E613-0851-D9C7-3655CA15CA24}"/>
                </a:ext>
              </a:extLst>
            </p:cNvPr>
            <p:cNvSpPr/>
            <p:nvPr/>
          </p:nvSpPr>
          <p:spPr>
            <a:xfrm>
              <a:off x="495300" y="1932938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308DD3-C5EB-957F-CDE9-2F26327CEF01}"/>
                </a:ext>
              </a:extLst>
            </p:cNvPr>
            <p:cNvSpPr/>
            <p:nvPr/>
          </p:nvSpPr>
          <p:spPr>
            <a:xfrm>
              <a:off x="495300" y="263788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3745FF-5855-A8C9-D945-1F5CE54D4EC4}"/>
                </a:ext>
              </a:extLst>
            </p:cNvPr>
            <p:cNvSpPr/>
            <p:nvPr/>
          </p:nvSpPr>
          <p:spPr>
            <a:xfrm>
              <a:off x="480060" y="4047764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03EEFB6-F708-6916-FF6B-C296A0B6E886}"/>
                </a:ext>
              </a:extLst>
            </p:cNvPr>
            <p:cNvSpPr/>
            <p:nvPr/>
          </p:nvSpPr>
          <p:spPr>
            <a:xfrm>
              <a:off x="480060" y="3342822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CA0A576-771E-05E9-6F47-59814E5E6B5B}"/>
                </a:ext>
              </a:extLst>
            </p:cNvPr>
            <p:cNvSpPr/>
            <p:nvPr/>
          </p:nvSpPr>
          <p:spPr>
            <a:xfrm>
              <a:off x="3998688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0C7E18-69CF-F095-9449-48AA8A6D3E5B}"/>
                </a:ext>
              </a:extLst>
            </p:cNvPr>
            <p:cNvSpPr/>
            <p:nvPr/>
          </p:nvSpPr>
          <p:spPr>
            <a:xfrm>
              <a:off x="3069240" y="41164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0817EB-664D-F5EB-3010-6824AD6190CE}"/>
                </a:ext>
              </a:extLst>
            </p:cNvPr>
            <p:cNvSpPr/>
            <p:nvPr/>
          </p:nvSpPr>
          <p:spPr>
            <a:xfrm>
              <a:off x="3091387" y="1729596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B4693D-AF40-24CF-7134-8DD6F78BA5E7}"/>
                </a:ext>
              </a:extLst>
            </p:cNvPr>
            <p:cNvSpPr/>
            <p:nvPr/>
          </p:nvSpPr>
          <p:spPr>
            <a:xfrm>
              <a:off x="2184086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C53B61-191B-231F-36B7-EAF091DFAF7E}"/>
                </a:ext>
              </a:extLst>
            </p:cNvPr>
            <p:cNvSpPr/>
            <p:nvPr/>
          </p:nvSpPr>
          <p:spPr>
            <a:xfrm>
              <a:off x="2139793" y="3506832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EA94E1-E2D7-2EA2-8EDC-596FF040CB4B}"/>
                </a:ext>
              </a:extLst>
            </p:cNvPr>
            <p:cNvSpPr/>
            <p:nvPr/>
          </p:nvSpPr>
          <p:spPr>
            <a:xfrm>
              <a:off x="3998688" y="2333080"/>
              <a:ext cx="609600" cy="60960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 title="IguanaTex Picture Display">
            <a:extLst>
              <a:ext uri="{FF2B5EF4-FFF2-40B4-BE49-F238E27FC236}">
                <a16:creationId xmlns:a16="http://schemas.microsoft.com/office/drawing/2014/main" id="{35779D50-5050-A39E-D6E8-4B07715A02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71238" y="1897305"/>
            <a:ext cx="3146209" cy="579964"/>
          </a:xfrm>
          <a:prstGeom prst="rect">
            <a:avLst/>
          </a:prstGeom>
        </p:spPr>
      </p:pic>
      <p:pic>
        <p:nvPicPr>
          <p:cNvPr id="39" name="Picture 3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 title="IguanaTex Picture Display">
            <a:extLst>
              <a:ext uri="{FF2B5EF4-FFF2-40B4-BE49-F238E27FC236}">
                <a16:creationId xmlns:a16="http://schemas.microsoft.com/office/drawing/2014/main" id="{38074EFB-0AE3-23B4-2E7C-933B7975A7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71238" y="2716861"/>
            <a:ext cx="3940720" cy="920231"/>
          </a:xfrm>
          <a:prstGeom prst="rect">
            <a:avLst/>
          </a:prstGeom>
        </p:spPr>
      </p:pic>
      <p:pic>
        <p:nvPicPr>
          <p:cNvPr id="54" name="Picture 5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For each $x,y$ in the other part,\\&#10;There exists $p\in\cP$ that leads $x$ to $y$ (\cred{communicating}).&#10;&#10;&#10;\end{document}&#10;" title="IguanaTex Picture Display">
            <a:extLst>
              <a:ext uri="{FF2B5EF4-FFF2-40B4-BE49-F238E27FC236}">
                <a16:creationId xmlns:a16="http://schemas.microsoft.com/office/drawing/2014/main" id="{A1A2C44E-1216-0CBC-6E51-A6F80F0E9B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69560" y="3876684"/>
            <a:ext cx="3942398" cy="93028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8C6E2D2-FF6F-68A9-E84E-F95A90CD6734}"/>
              </a:ext>
            </a:extLst>
          </p:cNvPr>
          <p:cNvGrpSpPr/>
          <p:nvPr/>
        </p:nvGrpSpPr>
        <p:grpSpPr>
          <a:xfrm>
            <a:off x="784860" y="4816757"/>
            <a:ext cx="2510931" cy="279925"/>
            <a:chOff x="784860" y="4816757"/>
            <a:chExt cx="2510931" cy="279925"/>
          </a:xfrm>
        </p:grpSpPr>
        <p:pic>
          <p:nvPicPr>
            <p:cNvPr id="28" name="Picture 2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 title="IguanaTex Picture Display">
              <a:extLst>
                <a:ext uri="{FF2B5EF4-FFF2-40B4-BE49-F238E27FC236}">
                  <a16:creationId xmlns:a16="http://schemas.microsoft.com/office/drawing/2014/main" id="{5FE33ED0-2E55-0DC2-00BC-5C9E98F2194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784860" y="4816757"/>
              <a:ext cx="2510931" cy="279925"/>
            </a:xfrm>
            <a:prstGeom prst="rect">
              <a:avLst/>
            </a:prstGeom>
          </p:spPr>
        </p:pic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6142495E-8F80-E24C-B13A-AA1FF151A8F1}"/>
                </a:ext>
              </a:extLst>
            </p:cNvPr>
            <p:cNvCxnSpPr>
              <a:cxnSpLocks/>
            </p:cNvCxnSpPr>
            <p:nvPr/>
          </p:nvCxnSpPr>
          <p:spPr>
            <a:xfrm>
              <a:off x="2136939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793E10B6-7AE7-7DF5-34D2-F2DAAD355BAC}"/>
                </a:ext>
              </a:extLst>
            </p:cNvPr>
            <p:cNvCxnSpPr>
              <a:cxnSpLocks/>
            </p:cNvCxnSpPr>
            <p:nvPr/>
          </p:nvCxnSpPr>
          <p:spPr>
            <a:xfrm>
              <a:off x="1554973" y="495281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6DE16DF8-B84F-FDF8-4568-EA018AD999DF}"/>
                </a:ext>
              </a:extLst>
            </p:cNvPr>
            <p:cNvCxnSpPr>
              <a:cxnSpLocks/>
            </p:cNvCxnSpPr>
            <p:nvPr/>
          </p:nvCxnSpPr>
          <p:spPr>
            <a:xfrm>
              <a:off x="2716365" y="4946468"/>
              <a:ext cx="445613" cy="6350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60A85-4673-F6AF-D1ED-FA070149F953}"/>
              </a:ext>
            </a:extLst>
          </p:cNvPr>
          <p:cNvGrpSpPr/>
          <p:nvPr/>
        </p:nvGrpSpPr>
        <p:grpSpPr>
          <a:xfrm>
            <a:off x="2193134" y="2637880"/>
            <a:ext cx="2340412" cy="1409884"/>
            <a:chOff x="2193134" y="2637880"/>
            <a:chExt cx="2340412" cy="1409884"/>
          </a:xfrm>
        </p:grpSpPr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8E684C21-6276-1831-B040-EE5F35A1F514}"/>
                </a:ext>
              </a:extLst>
            </p:cNvPr>
            <p:cNvSpPr/>
            <p:nvPr/>
          </p:nvSpPr>
          <p:spPr>
            <a:xfrm>
              <a:off x="2193134" y="3553993"/>
              <a:ext cx="502917" cy="478353"/>
            </a:xfrm>
            <a:prstGeom prst="star5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5662DD75-6982-CD29-7128-B25775CA8558}"/>
                </a:ext>
              </a:extLst>
            </p:cNvPr>
            <p:cNvSpPr/>
            <p:nvPr/>
          </p:nvSpPr>
          <p:spPr>
            <a:xfrm>
              <a:off x="4073430" y="3587648"/>
              <a:ext cx="460116" cy="460116"/>
            </a:xfrm>
            <a:prstGeom prst="diamon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Connector: Curved 3">
              <a:extLst>
                <a:ext uri="{FF2B5EF4-FFF2-40B4-BE49-F238E27FC236}">
                  <a16:creationId xmlns:a16="http://schemas.microsoft.com/office/drawing/2014/main" id="{77EEBE52-0A7C-F0C8-1317-FB8D4B9B0142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>
            <a:xfrm rot="5400000" flipH="1" flipV="1">
              <a:off x="2184663" y="3202610"/>
              <a:ext cx="564152" cy="44293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631D88A3-F8C2-0081-8EB4-96566A632BA0}"/>
                </a:ext>
              </a:extLst>
            </p:cNvPr>
            <p:cNvCxnSpPr>
              <a:cxnSpLocks/>
              <a:stCxn id="15" idx="6"/>
              <a:endCxn id="12" idx="2"/>
            </p:cNvCxnSpPr>
            <p:nvPr/>
          </p:nvCxnSpPr>
          <p:spPr>
            <a:xfrm>
              <a:off x="2793686" y="2637880"/>
              <a:ext cx="1205002" cy="1173752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 title="IguanaTex Picture Display">
            <a:extLst>
              <a:ext uri="{FF2B5EF4-FFF2-40B4-BE49-F238E27FC236}">
                <a16:creationId xmlns:a16="http://schemas.microsoft.com/office/drawing/2014/main" id="{10AEEB41-61D8-8705-F057-DBD0524CA1D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0060" y="1057635"/>
            <a:ext cx="7893179" cy="6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542A-09D0-6F5D-F3C5-070EC9F62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5CCF-8C09-0B90-70A2-72BE217D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Existence of Solution: </a:t>
            </a:r>
            <a:r>
              <a:rPr lang="en-US" altLang="zh-CN"/>
              <a:t>Weak Communication</a:t>
            </a:r>
            <a:endParaRPr lang="en-US"/>
          </a:p>
        </p:txBody>
      </p:sp>
      <p:pic>
        <p:nvPicPr>
          <p:cNvPr id="16" name="Picture 1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\textbf{Theorem:} If all stationary controller policy&#10;$\pi:S\ra\cP(\cA)$ are weakly communicating and $\cP$ is \textit{S-rectangular} and compact, then a solution $(v^*,\alpha^*)$ exists. &#10;\end{document}&#10;" title="IguanaTex Picture Display">
            <a:extLst>
              <a:ext uri="{FF2B5EF4-FFF2-40B4-BE49-F238E27FC236}">
                <a16:creationId xmlns:a16="http://schemas.microsoft.com/office/drawing/2014/main" id="{27B5F3A4-EA9F-AF2D-CCDB-B2BFC788A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5004" y="1234313"/>
            <a:ext cx="7905521" cy="860952"/>
          </a:xfrm>
          <a:prstGeom prst="rect">
            <a:avLst/>
          </a:prstGeom>
        </p:spPr>
      </p:pic>
      <p:pic>
        <p:nvPicPr>
          <p:cNvPr id="22" name="Picture 21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\textbf{Corollary:} A solution $(v^*,\alpha^*)$ exists  if $\cP$ is S-rectangular, compact, and any of the following holds:&#10;\begin{itemize}&#10;\item For any $\pi:S\ra\cP(\cA)$, \cred{there exists $p\in\cP$} s.t. $p_{\pi}$ is \cred{irreducible}. &#10;\item For all $\pi:S\ra\cP(\cA)$ and \cblue{all  $p\in\cP$}, $p_\pi$ is \cblue{unichain}.&#10;\end{itemize}&#10;\end{document}&#10;" title="IguanaTex Picture Display">
            <a:extLst>
              <a:ext uri="{FF2B5EF4-FFF2-40B4-BE49-F238E27FC236}">
                <a16:creationId xmlns:a16="http://schemas.microsoft.com/office/drawing/2014/main" id="{B6F023ED-942B-144F-F5A1-14C62B6A7F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4340" y="2431975"/>
            <a:ext cx="7890280" cy="1468952"/>
          </a:xfrm>
          <a:prstGeom prst="rect">
            <a:avLst/>
          </a:prstGeom>
        </p:spPr>
      </p:pic>
      <p:pic>
        <p:nvPicPr>
          <p:cNvPr id="56" name="Picture 5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\begin{document}&#10;$p_\pi$ is \cblue{unichain} if it has only one closed communicating class plus some transient states.&#10;\end{document}&#10;" title="IguanaTex Picture Display">
            <a:extLst>
              <a:ext uri="{FF2B5EF4-FFF2-40B4-BE49-F238E27FC236}">
                <a16:creationId xmlns:a16="http://schemas.microsoft.com/office/drawing/2014/main" id="{3815B420-1DCC-9408-8FF5-407BFDA58F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9672" y="4376299"/>
            <a:ext cx="7917710" cy="4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E97E-54BA-B13A-DC5D-38116D9F6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677" y="2857500"/>
            <a:ext cx="7479792" cy="1844899"/>
          </a:xfrm>
        </p:spPr>
        <p:txBody>
          <a:bodyPr>
            <a:norm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questions and thoughts are most welcome!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76A90-599E-47C1-0554-FBBA710B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9" y="786564"/>
            <a:ext cx="2012783" cy="2012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02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1C991-B67E-9507-C7F8-55834326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3C02-B856-7554-E003-5A66F3D0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Summary of the Main Story Line</a:t>
            </a:r>
          </a:p>
        </p:txBody>
      </p:sp>
      <p:pic>
        <p:nvPicPr>
          <p:cNvPr id="8" name="Picture 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Robust dynamic decision-making under average reward criteria. &#10;\end{document}&#10;" title="IguanaTex Picture Display">
            <a:extLst>
              <a:ext uri="{FF2B5EF4-FFF2-40B4-BE49-F238E27FC236}">
                <a16:creationId xmlns:a16="http://schemas.microsoft.com/office/drawing/2014/main" id="{5A2A56AA-E286-56F3-2C28-6E108E7EB4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20040" y="1057636"/>
            <a:ext cx="3591618" cy="53028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17A24B2-6FD6-5F32-B24E-D979A22DC6EC}"/>
              </a:ext>
            </a:extLst>
          </p:cNvPr>
          <p:cNvGrpSpPr/>
          <p:nvPr/>
        </p:nvGrpSpPr>
        <p:grpSpPr>
          <a:xfrm>
            <a:off x="320040" y="3059509"/>
            <a:ext cx="5729523" cy="766486"/>
            <a:chOff x="387107" y="3291333"/>
            <a:chExt cx="5729523" cy="766486"/>
          </a:xfrm>
        </p:grpSpPr>
        <p:pic>
          <p:nvPicPr>
            <p:cNvPr id="12" name="Picture 11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^*(x) = \sup_{\pi:S\ra\cP(A)}\inf_{p\in\cP}\sum_{a\in A,y\in S}\pi(a|x)p(y|x,a)[r(x,a)+v^*(y)-\alpha^*]&#10;    \label{intro:drmdp}&#10;\end{equation*}&#10;&#10;\end{document}&#10;" title="IguanaTex Picture Display">
              <a:extLst>
                <a:ext uri="{FF2B5EF4-FFF2-40B4-BE49-F238E27FC236}">
                  <a16:creationId xmlns:a16="http://schemas.microsoft.com/office/drawing/2014/main" id="{0F8E152E-992D-1807-CB66-D762EC3BCAB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387107" y="3594581"/>
              <a:ext cx="5729523" cy="463238"/>
            </a:xfrm>
            <a:prstGeom prst="rect">
              <a:avLst/>
            </a:prstGeom>
          </p:spPr>
        </p:pic>
        <p:pic>
          <p:nvPicPr>
            <p:cNvPr id="20" name="Picture 19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History-dependent adversary $\mrm{K} = \KH$. &#10;\end{document}&#10;" title="IguanaTex Picture Display">
              <a:extLst>
                <a:ext uri="{FF2B5EF4-FFF2-40B4-BE49-F238E27FC236}">
                  <a16:creationId xmlns:a16="http://schemas.microsoft.com/office/drawing/2014/main" id="{65D784F4-1EBA-8350-2939-3F78820FC947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387107" y="3291333"/>
              <a:ext cx="4205713" cy="227048"/>
            </a:xfrm>
            <a:prstGeom prst="rect">
              <a:avLst/>
            </a:prstGeom>
          </p:spPr>
        </p:pic>
      </p:grpSp>
      <p:pic>
        <p:nvPicPr>
          <p:cNvPr id="42" name="Picture 41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If solutions exist, then $\overline\alpha = \alpha^*$ and Markov optimality.&#10;\end{document}&#10;" title="IguanaTex Picture Display">
            <a:extLst>
              <a:ext uri="{FF2B5EF4-FFF2-40B4-BE49-F238E27FC236}">
                <a16:creationId xmlns:a16="http://schemas.microsoft.com/office/drawing/2014/main" id="{DCB5ACD0-AA78-3F46-EB03-FA009C62C7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20040" y="4105254"/>
            <a:ext cx="5991617" cy="230095"/>
          </a:xfrm>
          <a:prstGeom prst="rect">
            <a:avLst/>
          </a:prstGeom>
        </p:spPr>
      </p:pic>
      <p:pic>
        <p:nvPicPr>
          <p:cNvPr id="28" name="Picture 2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Weak communication, then exists solution $(v^*,\alpha^*)$. &#10;\end{document}&#10;" title="IguanaTex Picture Display">
            <a:extLst>
              <a:ext uri="{FF2B5EF4-FFF2-40B4-BE49-F238E27FC236}">
                <a16:creationId xmlns:a16="http://schemas.microsoft.com/office/drawing/2014/main" id="{0E4AC843-07DA-6132-1539-2D0A3FF7EF0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0040" y="4602429"/>
            <a:ext cx="5644190" cy="25447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F5B94AC4-5ED2-3EE9-FACA-17065F46ED23}"/>
              </a:ext>
            </a:extLst>
          </p:cNvPr>
          <p:cNvGrpSpPr/>
          <p:nvPr/>
        </p:nvGrpSpPr>
        <p:grpSpPr>
          <a:xfrm>
            <a:off x="320040" y="1862066"/>
            <a:ext cx="4812800" cy="928085"/>
            <a:chOff x="320040" y="1834609"/>
            <a:chExt cx="4812800" cy="928085"/>
          </a:xfrm>
        </p:grpSpPr>
        <p:pic>
          <p:nvPicPr>
            <p:cNvPr id="13" name="Picture 1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 title="IguanaTex Picture Display">
              <a:extLst>
                <a:ext uri="{FF2B5EF4-FFF2-40B4-BE49-F238E27FC236}">
                  <a16:creationId xmlns:a16="http://schemas.microsoft.com/office/drawing/2014/main" id="{E5C97481-B327-C9F8-F1CB-1169A37990AC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20040" y="2155608"/>
              <a:ext cx="4812800" cy="607086"/>
            </a:xfrm>
            <a:prstGeom prst="rect">
              <a:avLst/>
            </a:prstGeom>
          </p:spPr>
        </p:pic>
        <p:pic>
          <p:nvPicPr>
            <p:cNvPr id="33" name="Picture 3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 gain setting: &#10;\end{document}&#10;" title="IguanaTex Picture Display">
              <a:extLst>
                <a:ext uri="{FF2B5EF4-FFF2-40B4-BE49-F238E27FC236}">
                  <a16:creationId xmlns:a16="http://schemas.microsoft.com/office/drawing/2014/main" id="{97D5865A-0DC4-2669-5B3B-475A27063F03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320040" y="1834609"/>
              <a:ext cx="2419809" cy="230095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258636C-2283-AB75-0AAE-256752086967}"/>
              </a:ext>
            </a:extLst>
          </p:cNvPr>
          <p:cNvGrpSpPr/>
          <p:nvPr/>
        </p:nvGrpSpPr>
        <p:grpSpPr>
          <a:xfrm>
            <a:off x="1432560" y="600436"/>
            <a:ext cx="7612597" cy="2762321"/>
            <a:chOff x="1432560" y="600436"/>
            <a:chExt cx="7612597" cy="2762321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55BA1483-FAC2-6F65-A789-BE1442EB26D4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1432560" y="952514"/>
              <a:ext cx="7294171" cy="2410243"/>
              <a:chOff x="1432560" y="952514"/>
              <a:chExt cx="7294171" cy="2410243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DF8CC233-81F4-0D23-EB4D-A302A43FD814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H="1">
                <a:off x="1432560" y="1160886"/>
                <a:ext cx="3842311" cy="119835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497A926D-FB14-DE1E-5283-A819B5F4153D}"/>
                  </a:ext>
                </a:extLst>
              </p:cNvPr>
              <p:cNvCxnSpPr>
                <a:cxnSpLocks/>
                <a:stCxn id="45" idx="2"/>
              </p:cNvCxnSpPr>
              <p:nvPr/>
            </p:nvCxnSpPr>
            <p:spPr>
              <a:xfrm flipH="1">
                <a:off x="5793621" y="1369257"/>
                <a:ext cx="1207180" cy="199350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B7A237A-C29D-C21E-A71D-C73B0B678D0C}"/>
                  </a:ext>
                </a:extLst>
              </p:cNvPr>
              <p:cNvSpPr/>
              <p:nvPr/>
            </p:nvSpPr>
            <p:spPr>
              <a:xfrm>
                <a:off x="5274871" y="952514"/>
                <a:ext cx="3451860" cy="41674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6" name="Picture 13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Non constant gain setting?&#10;\end{document}&#10;" title="IguanaTex Picture Display">
                <a:extLst>
                  <a:ext uri="{FF2B5EF4-FFF2-40B4-BE49-F238E27FC236}">
                    <a16:creationId xmlns:a16="http://schemas.microsoft.com/office/drawing/2014/main" id="{273E840C-0907-2BB0-71DD-1DF47CE1E73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5552420" y="1047241"/>
                <a:ext cx="2953143" cy="230095"/>
              </a:xfrm>
              <a:prstGeom prst="rect">
                <a:avLst/>
              </a:prstGeom>
            </p:spPr>
          </p:pic>
        </p:grpSp>
        <p:pic>
          <p:nvPicPr>
            <p:cNvPr id="62" name="Graphic 61" descr="Question Mark with solid fill">
              <a:extLst>
                <a:ext uri="{FF2B5EF4-FFF2-40B4-BE49-F238E27FC236}">
                  <a16:creationId xmlns:a16="http://schemas.microsoft.com/office/drawing/2014/main" id="{C13A87C5-5080-5366-95B9-D7349193F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130757" y="600436"/>
              <a:ext cx="914400" cy="91440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CBFC35D-1A80-9CAF-547D-5C43DC6F98D3}"/>
              </a:ext>
            </a:extLst>
          </p:cNvPr>
          <p:cNvGrpSpPr/>
          <p:nvPr/>
        </p:nvGrpSpPr>
        <p:grpSpPr>
          <a:xfrm>
            <a:off x="4335780" y="1519913"/>
            <a:ext cx="4701974" cy="1588287"/>
            <a:chOff x="4335780" y="1519913"/>
            <a:chExt cx="4701974" cy="158828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56EAE6-4287-66F7-7D5E-2E2F66D363B2}"/>
                </a:ext>
              </a:extLst>
            </p:cNvPr>
            <p:cNvGrpSpPr/>
            <p:nvPr/>
          </p:nvGrpSpPr>
          <p:grpSpPr>
            <a:xfrm>
              <a:off x="4335780" y="1789922"/>
              <a:ext cx="4390951" cy="1318278"/>
              <a:chOff x="4335780" y="1789922"/>
              <a:chExt cx="4390951" cy="1318278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5BECAD1E-57DB-CE0A-02A3-9A4181140700}"/>
                  </a:ext>
                </a:extLst>
              </p:cNvPr>
              <p:cNvCxnSpPr>
                <a:cxnSpLocks/>
                <a:stCxn id="74" idx="1"/>
              </p:cNvCxnSpPr>
              <p:nvPr/>
            </p:nvCxnSpPr>
            <p:spPr>
              <a:xfrm flipH="1">
                <a:off x="4335780" y="1998294"/>
                <a:ext cx="939091" cy="1109906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1CD99852-F169-662A-2339-6DD57A01DFD0}"/>
                  </a:ext>
                </a:extLst>
              </p:cNvPr>
              <p:cNvSpPr/>
              <p:nvPr/>
            </p:nvSpPr>
            <p:spPr>
              <a:xfrm>
                <a:off x="5274871" y="1789922"/>
                <a:ext cx="3451860" cy="416743"/>
              </a:xfrm>
              <a:prstGeom prst="roundRect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2" name="Picture 131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Stationary adversary?&#10;\end{document}&#10;" title="IguanaTex Picture Display">
                <a:extLst>
                  <a:ext uri="{FF2B5EF4-FFF2-40B4-BE49-F238E27FC236}">
                    <a16:creationId xmlns:a16="http://schemas.microsoft.com/office/drawing/2014/main" id="{6AD1BC74-A31E-A97F-C63F-16430006D4B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6"/>
              <a:stretch>
                <a:fillRect/>
              </a:stretch>
            </p:blipFill>
            <p:spPr>
              <a:xfrm>
                <a:off x="5552422" y="1884649"/>
                <a:ext cx="2399999" cy="230095"/>
              </a:xfrm>
              <a:prstGeom prst="rect">
                <a:avLst/>
              </a:prstGeom>
            </p:spPr>
          </p:pic>
        </p:grpSp>
        <p:pic>
          <p:nvPicPr>
            <p:cNvPr id="79" name="Graphic 78" descr="Exclamation mark with solid fill">
              <a:extLst>
                <a:ext uri="{FF2B5EF4-FFF2-40B4-BE49-F238E27FC236}">
                  <a16:creationId xmlns:a16="http://schemas.microsoft.com/office/drawing/2014/main" id="{F7E35EB6-B83A-7872-A2D2-2D15B6997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8123354" y="1519913"/>
              <a:ext cx="914400" cy="914400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159849B-DF49-5470-541C-636DFABA7035}"/>
              </a:ext>
            </a:extLst>
          </p:cNvPr>
          <p:cNvGrpSpPr/>
          <p:nvPr/>
        </p:nvGrpSpPr>
        <p:grpSpPr>
          <a:xfrm>
            <a:off x="1529944" y="2400300"/>
            <a:ext cx="7515213" cy="1730079"/>
            <a:chOff x="1529944" y="2400300"/>
            <a:chExt cx="7515213" cy="173007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50F0E6A-DB62-B50F-201D-0002E6317692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1529944" y="2622525"/>
              <a:ext cx="7196787" cy="1507854"/>
              <a:chOff x="1529944" y="2622525"/>
              <a:chExt cx="7196787" cy="1507854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06470223-620D-1460-571E-BEFDD1B7F15A}"/>
                  </a:ext>
                </a:extLst>
              </p:cNvPr>
              <p:cNvCxnSpPr>
                <a:cxnSpLocks/>
                <a:stCxn id="86" idx="1"/>
              </p:cNvCxnSpPr>
              <p:nvPr/>
            </p:nvCxnSpPr>
            <p:spPr>
              <a:xfrm flipH="1">
                <a:off x="1529944" y="2830897"/>
                <a:ext cx="3744927" cy="1299482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B7D326-E65A-1C2A-BA3A-7EAC2C61B2DE}"/>
                  </a:ext>
                </a:extLst>
              </p:cNvPr>
              <p:cNvSpPr/>
              <p:nvPr/>
            </p:nvSpPr>
            <p:spPr>
              <a:xfrm>
                <a:off x="5274871" y="2622525"/>
                <a:ext cx="3451860" cy="41674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Picture 12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Only $\epsilon$-solution exists?&#10;\end{document}&#10;" title="IguanaTex Picture Display">
                <a:extLst>
                  <a:ext uri="{FF2B5EF4-FFF2-40B4-BE49-F238E27FC236}">
                    <a16:creationId xmlns:a16="http://schemas.microsoft.com/office/drawing/2014/main" id="{57444BBF-4FB1-C486-EBD6-0A9D43108F8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9"/>
              <a:stretch>
                <a:fillRect/>
              </a:stretch>
            </p:blipFill>
            <p:spPr>
              <a:xfrm>
                <a:off x="5552422" y="2717252"/>
                <a:ext cx="2474664" cy="230095"/>
              </a:xfrm>
              <a:prstGeom prst="rect">
                <a:avLst/>
              </a:prstGeom>
            </p:spPr>
          </p:pic>
        </p:grpSp>
        <p:pic>
          <p:nvPicPr>
            <p:cNvPr id="89" name="Graphic 88" descr="Question Mark with solid fill">
              <a:extLst>
                <a:ext uri="{FF2B5EF4-FFF2-40B4-BE49-F238E27FC236}">
                  <a16:creationId xmlns:a16="http://schemas.microsoft.com/office/drawing/2014/main" id="{8C163B23-3A8E-A7D1-7146-BE1702B0F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130757" y="2400300"/>
              <a:ext cx="914400" cy="914400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86841A0-68E7-E00F-6278-1721EC1FE2B6}"/>
              </a:ext>
            </a:extLst>
          </p:cNvPr>
          <p:cNvGrpSpPr/>
          <p:nvPr/>
        </p:nvGrpSpPr>
        <p:grpSpPr>
          <a:xfrm>
            <a:off x="2115849" y="3302552"/>
            <a:ext cx="7311734" cy="1354812"/>
            <a:chOff x="2115849" y="3302552"/>
            <a:chExt cx="7311734" cy="1354812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C17CA81-7047-0F19-DC13-3C21E64A15DB}"/>
                </a:ext>
              </a:extLst>
            </p:cNvPr>
            <p:cNvGrpSpPr/>
            <p:nvPr/>
          </p:nvGrpSpPr>
          <p:grpSpPr>
            <a:xfrm>
              <a:off x="2115849" y="3302552"/>
              <a:ext cx="6936711" cy="1354812"/>
              <a:chOff x="2115849" y="3302552"/>
              <a:chExt cx="6936711" cy="13548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45636B4-4F63-F17A-4758-90717DCB0F5B}"/>
                  </a:ext>
                </a:extLst>
              </p:cNvPr>
              <p:cNvGrpSpPr/>
              <p:nvPr>
                <p:custDataLst>
                  <p:tags r:id="rId4"/>
                </p:custDataLst>
              </p:nvPr>
            </p:nvGrpSpPr>
            <p:grpSpPr>
              <a:xfrm>
                <a:off x="2115849" y="3550969"/>
                <a:ext cx="6610882" cy="1106395"/>
                <a:chOff x="2115849" y="3550969"/>
                <a:chExt cx="6610882" cy="1106395"/>
              </a:xfrm>
            </p:grpSpPr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E3F80FFB-F35D-E18E-F7D4-0C811C485DFB}"/>
                    </a:ext>
                  </a:extLst>
                </p:cNvPr>
                <p:cNvCxnSpPr>
                  <a:cxnSpLocks/>
                  <a:stCxn id="105" idx="1"/>
                </p:cNvCxnSpPr>
                <p:nvPr/>
              </p:nvCxnSpPr>
              <p:spPr>
                <a:xfrm flipH="1">
                  <a:off x="2115849" y="3850227"/>
                  <a:ext cx="3159022" cy="80713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F06DBF80-554A-80B6-27A5-E5687614F487}"/>
                    </a:ext>
                  </a:extLst>
                </p:cNvPr>
                <p:cNvSpPr/>
                <p:nvPr/>
              </p:nvSpPr>
              <p:spPr>
                <a:xfrm>
                  <a:off x="5274871" y="3550969"/>
                  <a:ext cx="3451860" cy="598515"/>
                </a:xfrm>
                <a:prstGeom prst="round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1" name="Picture 120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Other sufficent conditions?\\&#10;Necessary conditions?&#10;\end{document}&#10;" title="IguanaTex Picture Display">
                  <a:extLst>
                    <a:ext uri="{FF2B5EF4-FFF2-40B4-BE49-F238E27FC236}">
                      <a16:creationId xmlns:a16="http://schemas.microsoft.com/office/drawing/2014/main" id="{0F00412F-C760-CD85-269F-EBF27391DB80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2420" y="3609058"/>
                  <a:ext cx="2945521" cy="533333"/>
                </a:xfrm>
                <a:prstGeom prst="rect">
                  <a:avLst/>
                </a:prstGeom>
              </p:spPr>
            </p:pic>
          </p:grpSp>
          <p:pic>
            <p:nvPicPr>
              <p:cNvPr id="103" name="Graphic 102" descr="Question Mark with solid fill">
                <a:extLst>
                  <a:ext uri="{FF2B5EF4-FFF2-40B4-BE49-F238E27FC236}">
                    <a16:creationId xmlns:a16="http://schemas.microsoft.com/office/drawing/2014/main" id="{F87C8185-D67E-154B-1620-18849F0CA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8138160" y="3302552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08" name="Graphic 107" descr="Exclamation mark with solid fill">
              <a:extLst>
                <a:ext uri="{FF2B5EF4-FFF2-40B4-BE49-F238E27FC236}">
                  <a16:creationId xmlns:a16="http://schemas.microsoft.com/office/drawing/2014/main" id="{C77AEDA2-87F9-A1FD-2ACB-637BE1FD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8513183" y="332874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16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D839-4A8C-4915-9AC2-D9B7DD5DA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3842" y="1735659"/>
            <a:ext cx="6012180" cy="2331014"/>
          </a:xfrm>
        </p:spPr>
        <p:txBody>
          <a:bodyPr>
            <a:normAutofit/>
          </a:bodyPr>
          <a:lstStyle/>
          <a:p>
            <a:r>
              <a:rPr lang="en-US" sz="7200" b="1"/>
              <a:t>I</a:t>
            </a:r>
            <a:r>
              <a:rPr lang="en-US" b="1"/>
              <a:t>ntroduction</a:t>
            </a:r>
            <a:br>
              <a:rPr lang="en-US" b="1"/>
            </a:br>
            <a:r>
              <a:rPr lang="en-US" b="1"/>
              <a:t>  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2604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25AD-4321-69A2-AF64-8CFCFDCF9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3F85-1D6E-AC97-11A2-A8D52654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Constrained Robustness</a:t>
            </a:r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History-dependent: $\kappa = (\kappa_0,\kappa_1,\ds)\in \KH$, where $\kappa_t(x_{t+1} |h_t,a_t)$. &#10;&#10;Constraints: $\kappa_t(\cd|h_t,\cd)\in\cP_{x_t}$, also S-rectangular. &#10;&#10;\end{document}&#10;" title="IguanaTex Picture Display">
            <a:extLst>
              <a:ext uri="{FF2B5EF4-FFF2-40B4-BE49-F238E27FC236}">
                <a16:creationId xmlns:a16="http://schemas.microsoft.com/office/drawing/2014/main" id="{F689039A-7AE2-5B15-59B5-B85179C3C5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6324" y="3287348"/>
            <a:ext cx="7129912" cy="710095"/>
          </a:xfrm>
          <a:prstGeom prst="rect">
            <a:avLst/>
          </a:prstGeom>
        </p:spPr>
      </p:pic>
      <p:pic>
        <p:nvPicPr>
          <p:cNvPr id="78" name="Picture 77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Constraints: $p\in\cP$ where $\cP\subset \set{S\times A\ra\cP(S)}$? &#10;&#10;&#10;\end{document}&#10;" title="IguanaTex Picture Display">
            <a:extLst>
              <a:ext uri="{FF2B5EF4-FFF2-40B4-BE49-F238E27FC236}">
                <a16:creationId xmlns:a16="http://schemas.microsoft.com/office/drawing/2014/main" id="{BDE1AD7A-49C0-2B0E-7924-38FB18AC48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6324" y="1643556"/>
            <a:ext cx="5411050" cy="254476"/>
          </a:xfrm>
          <a:prstGeom prst="rect">
            <a:avLst/>
          </a:prstGeom>
        </p:spPr>
      </p:pic>
      <p:pic>
        <p:nvPicPr>
          <p:cNvPr id="56" name="Picture 5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Stationary: $\kappa = (p,p,\ds)\in \KS$, where $p(x'|x,a)$ is a transition kernel.\\&#10;&#10;\end{document}&#10;" title="IguanaTex Picture Display">
            <a:extLst>
              <a:ext uri="{FF2B5EF4-FFF2-40B4-BE49-F238E27FC236}">
                <a16:creationId xmlns:a16="http://schemas.microsoft.com/office/drawing/2014/main" id="{EC99C256-41D7-C778-8FE0-8313C0258D2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86324" y="1210138"/>
            <a:ext cx="7756195" cy="254476"/>
          </a:xfrm>
          <a:prstGeom prst="rect">
            <a:avLst/>
          </a:prstGeom>
        </p:spPr>
      </p:pic>
      <p:pic>
        <p:nvPicPr>
          <p:cNvPr id="13" name="Picture 12" descr="\documentclass{article}&#10;\usepackage[parfill]{parskip}&#10;\usepackage{amsmath}&#10;\pagestyle{empty}&#10;\usepackage{amssymb}&#10;\usepackage{amsthm}&#10;\usepackage{dsfont}&#10;\usepackage{mathabx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\cred{This invalidates dynamic programming.}\\&#10;Instead, require $p(\cd|x,\cd)\in\cP_{x}\subset \set{A\ra\cP(S)}$ for all $x\in S$ (S-rectangularity).\\&#10;Let $\cP = \times_{x\in S}\cP_x$, then require $p\in \cP$. &#10;&#10;&#10;\end{document}&#10;" title="IguanaTex Picture Display">
            <a:extLst>
              <a:ext uri="{FF2B5EF4-FFF2-40B4-BE49-F238E27FC236}">
                <a16:creationId xmlns:a16="http://schemas.microsoft.com/office/drawing/2014/main" id="{9F552EB6-E0E1-42E5-009C-DD996860E9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86326" y="2076976"/>
            <a:ext cx="8237715" cy="8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A9162-320D-CE64-0CBA-8A07907F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BAD9-CDC1-8307-700C-5B3E161D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Bellman Optimality: Learning Perspective</a:t>
            </a:r>
          </a:p>
        </p:txBody>
      </p:sp>
      <p:pic>
        <p:nvPicPr>
          <p:cNvPr id="25" name="Picture 2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If we know that a solution $(v^*,\alpha^*)$ exists, and an optimal policy can be derived from $v^*$&#10;\begin{itemize}&#10;\item Many existing robust RL/MDP algorithms can be employed.&#10;\item Statistical complexity theory: \\&#10;\textit{Assume} that an optimal policy can be derived from $(v^*,\alpha^*)$, then the statistical error of optimal policy learning is $\widetilde O(n^{-1/2})$.&#10;\end{itemize}&#10;&#10;&#10;\end{document}&#10;" title="IguanaTex Picture Display">
            <a:extLst>
              <a:ext uri="{FF2B5EF4-FFF2-40B4-BE49-F238E27FC236}">
                <a16:creationId xmlns:a16="http://schemas.microsoft.com/office/drawing/2014/main" id="{CF1F0704-69A5-0E59-B8D5-B6B7F23A8BF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9944" y="2686087"/>
            <a:ext cx="7907042" cy="2107429"/>
          </a:xfrm>
          <a:prstGeom prst="rect">
            <a:avLst/>
          </a:prstGeom>
        </p:spPr>
      </p:pic>
      <p:pic>
        <p:nvPicPr>
          <p:cNvPr id="3" name="Picture 2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-gain robust Bellman equation, $\cP = \times_{x\in S}{\cP_x}$&#10;\begin{equation*}&#10;    v^*(x) = \sup_{\pi:S\ra\cP(A)}\inf_{p\in\cP}\sum_{a\in A,y\in S}\pi(a|x)p(y|x,a)[r(x,a)+v^*(y)-\alpha^*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EEF468AC-8639-A429-476F-3A116F20E5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9944" y="1315670"/>
            <a:ext cx="7161903" cy="11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7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CC3B-3B0D-C6DF-F95B-D5B29AA7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Average-Reward Markov Decision Processes</a:t>
            </a:r>
          </a:p>
        </p:txBody>
      </p:sp>
      <p:pic>
        <p:nvPicPr>
          <p:cNvPr id="31" name="Picture 30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H$\\&#10;Reward function: $r$\\&#10;&#10;&#10;\end{document}&#10;" title="IguanaTex Picture Display">
            <a:extLst>
              <a:ext uri="{FF2B5EF4-FFF2-40B4-BE49-F238E27FC236}">
                <a16:creationId xmlns:a16="http://schemas.microsoft.com/office/drawing/2014/main" id="{9A600545-F5EF-1175-D1E8-6A9CB2AFC6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5666" y="2857499"/>
            <a:ext cx="2802589" cy="536381"/>
          </a:xfrm>
          <a:prstGeom prst="rect">
            <a:avLst/>
          </a:prstGeom>
        </p:spPr>
      </p:pic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 title="IguanaTex Picture Display">
            <a:extLst>
              <a:ext uri="{FF2B5EF4-FFF2-40B4-BE49-F238E27FC236}">
                <a16:creationId xmlns:a16="http://schemas.microsoft.com/office/drawing/2014/main" id="{49E8AB52-C5CB-8948-D3A3-EC889D22E5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207515" y="1573302"/>
            <a:ext cx="3523354" cy="613486"/>
          </a:xfrm>
          <a:prstGeom prst="rect">
            <a:avLst/>
          </a:prstGeom>
        </p:spPr>
      </p:pic>
      <p:pic>
        <p:nvPicPr>
          <p:cNvPr id="1026" name="Picture 2 1" descr="How Inventory Control Helps Your Business | Tally Solutions">
            <a:extLst>
              <a:ext uri="{FF2B5EF4-FFF2-40B4-BE49-F238E27FC236}">
                <a16:creationId xmlns:a16="http://schemas.microsoft.com/office/drawing/2014/main" id="{DDBB8015-0E40-303E-5E50-1462AD3D1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516" y="2384983"/>
            <a:ext cx="2764034" cy="27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 title="IguanaTex Bitmap Display">
            <a:extLst>
              <a:ext uri="{FF2B5EF4-FFF2-40B4-BE49-F238E27FC236}">
                <a16:creationId xmlns:a16="http://schemas.microsoft.com/office/drawing/2014/main" id="{0DFED642-DAE8-F533-4603-F2DBFFED28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516" y="1118650"/>
            <a:ext cx="3119390" cy="256457"/>
          </a:xfrm>
          <a:prstGeom prst="rect">
            <a:avLst/>
          </a:prstGeom>
        </p:spPr>
      </p:pic>
      <p:pic>
        <p:nvPicPr>
          <p:cNvPr id="50" name="Picture 49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\limsup_{n\ra\infty}E_x^\pi\sqbk{\frac{1}{n}\sum_{t=0}^{n-1} r(X_{t},A_t)}.&#10;\]&#10;&#10;\end{document}&#10;" title="IguanaTex Picture Display">
            <a:extLst>
              <a:ext uri="{FF2B5EF4-FFF2-40B4-BE49-F238E27FC236}">
                <a16:creationId xmlns:a16="http://schemas.microsoft.com/office/drawing/2014/main" id="{A0236099-E26E-EE10-6525-F7C85613B1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5667" y="3710915"/>
            <a:ext cx="3957483" cy="1401296"/>
          </a:xfrm>
          <a:prstGeom prst="rect">
            <a:avLst/>
          </a:prstGeom>
        </p:spPr>
      </p:pic>
      <p:pic>
        <p:nvPicPr>
          <p:cNvPr id="8" name="Picture 7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S$\\&#10;Action: $A_t\in A$\\&#10;Transition kernel: $p$&#10;&#10;$X_{t+1} \sim p(\cd|X_{t},A_t)$&#10;&#10;&#10;&#10;&#10;\end{document}&#10;" title="IguanaTex Picture Display">
            <a:extLst>
              <a:ext uri="{FF2B5EF4-FFF2-40B4-BE49-F238E27FC236}">
                <a16:creationId xmlns:a16="http://schemas.microsoft.com/office/drawing/2014/main" id="{69963D70-9EBC-6E9F-4AE7-2B218F5892E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15666" y="1119053"/>
            <a:ext cx="2398626" cy="14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E303B-1205-C34D-F600-729F5C7C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5037-15A3-F5C4-EAA7-0FCB5C07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Fragility of Markovian and Homogeneity</a:t>
            </a:r>
          </a:p>
        </p:txBody>
      </p:sp>
      <p:pic>
        <p:nvPicPr>
          <p:cNvPr id="26" name="Picture 2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 title="IguanaTex Picture Display">
            <a:extLst>
              <a:ext uri="{FF2B5EF4-FFF2-40B4-BE49-F238E27FC236}">
                <a16:creationId xmlns:a16="http://schemas.microsoft.com/office/drawing/2014/main" id="{3115FE4E-7B41-EE3F-E42B-0035A4CBD9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07515" y="1573302"/>
            <a:ext cx="3583698" cy="613486"/>
          </a:xfrm>
          <a:prstGeom prst="rect">
            <a:avLst/>
          </a:prstGeom>
        </p:spPr>
      </p:pic>
      <p:pic>
        <p:nvPicPr>
          <p:cNvPr id="1026" name="Picture 2 1" descr="How Inventory Control Helps Your Business | Tally Solutions">
            <a:extLst>
              <a:ext uri="{FF2B5EF4-FFF2-40B4-BE49-F238E27FC236}">
                <a16:creationId xmlns:a16="http://schemas.microsoft.com/office/drawing/2014/main" id="{F07E6C1D-F736-2431-D6DC-867FC423B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516" y="2384983"/>
            <a:ext cx="2764034" cy="272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 title="IguanaTex Bitmap Display">
            <a:extLst>
              <a:ext uri="{FF2B5EF4-FFF2-40B4-BE49-F238E27FC236}">
                <a16:creationId xmlns:a16="http://schemas.microsoft.com/office/drawing/2014/main" id="{0E911D52-9BAE-C7E8-AE59-C259F72E5E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516" y="1118650"/>
            <a:ext cx="3119390" cy="256457"/>
          </a:xfrm>
          <a:prstGeom prst="rect">
            <a:avLst/>
          </a:prstGeom>
        </p:spPr>
      </p:pic>
      <p:pic>
        <p:nvPicPr>
          <p:cNvPr id="57" name="Picture 56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cm}&#10;&#10;\begin{document}&#10;&#10;&#10;Find a policy that maximize&#10;\[&#10;\limsup_{n\ra\infty}E_x^\pi\sqbk{\frac{1}{n}\sum_{t=0}^{n-1} r(X_{t},A_t)}.&#10;\]&#10;MDP assumes that $\set{D_t:t\geq 0}$ are i.i.d.&#10;&#10;Then, \cblue{stationary deterministic Markov} policies ($\pi^*(s) = a^*$) are optimal \cblue{:)}&#10;\end{document}&#10;" title="IguanaTex Picture Display">
            <a:extLst>
              <a:ext uri="{FF2B5EF4-FFF2-40B4-BE49-F238E27FC236}">
                <a16:creationId xmlns:a16="http://schemas.microsoft.com/office/drawing/2014/main" id="{F4CC7865-4B25-3476-2F62-C4485A604D1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04247" y="1118650"/>
            <a:ext cx="4350481" cy="2569144"/>
          </a:xfrm>
          <a:prstGeom prst="rect">
            <a:avLst/>
          </a:prstGeom>
        </p:spPr>
      </p:pic>
      <p:pic>
        <p:nvPicPr>
          <p:cNvPr id="49" name="Picture 48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cm}&#10;&#10;\begin{document}&#10;&#10;A \cred{\textbf{fragile}} assumption due to temporal correlation and history-dependence \cred{:(} &#10;&#10;\end{document}&#10;" title="IguanaTex Picture Display">
            <a:extLst>
              <a:ext uri="{FF2B5EF4-FFF2-40B4-BE49-F238E27FC236}">
                <a16:creationId xmlns:a16="http://schemas.microsoft.com/office/drawing/2014/main" id="{56EF9CED-2CF1-A618-C4BF-7D8C5144F3D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04245" y="4037109"/>
            <a:ext cx="4304760" cy="851810"/>
          </a:xfrm>
          <a:prstGeom prst="rect">
            <a:avLst/>
          </a:prstGeom>
        </p:spPr>
      </p:pic>
      <p:pic>
        <p:nvPicPr>
          <p:cNvPr id="8" name="Picture 7" descr="A graph with blue lines&#10;&#10;AI-generated content may be incorrect.">
            <a:extLst>
              <a:ext uri="{FF2B5EF4-FFF2-40B4-BE49-F238E27FC236}">
                <a16:creationId xmlns:a16="http://schemas.microsoft.com/office/drawing/2014/main" id="{8CA70AA3-DDC9-A913-D6B2-A1550A6627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5608" y="890920"/>
            <a:ext cx="6352783" cy="399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5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6A1C9-DD77-BFCD-5B49-34F50E3F8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C9A9-D5DF-602D-D043-FCD82688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Sim-To-Real Gap</a:t>
            </a:r>
          </a:p>
        </p:txBody>
      </p:sp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.5cm}&#10;&#10;\begin{document}&#10;&#10;&#10;RL with a simulator:&#10;\begin{itemize}&#10;\item Robotics&#10;\item Games&#10;\item RLHF in LLM training&#10;\item ...&#10;\end{itemize}&#10;&#10;The simulated environment does not faithfully reflect the true deployment environment.&#10;\end{document}&#10;" title="IguanaTex Picture Display">
            <a:extLst>
              <a:ext uri="{FF2B5EF4-FFF2-40B4-BE49-F238E27FC236}">
                <a16:creationId xmlns:a16="http://schemas.microsoft.com/office/drawing/2014/main" id="{3E969340-7D44-0DF9-4484-1B73E3DB70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3035" y="1057636"/>
            <a:ext cx="3507809" cy="3110095"/>
          </a:xfrm>
          <a:prstGeom prst="rect">
            <a:avLst/>
          </a:prstGeom>
        </p:spPr>
      </p:pic>
      <p:pic>
        <p:nvPicPr>
          <p:cNvPr id="16" name="Recording 2025-05-18 143956">
            <a:hlinkClick r:id="" action="ppaction://media"/>
            <a:extLst>
              <a:ext uri="{FF2B5EF4-FFF2-40B4-BE49-F238E27FC236}">
                <a16:creationId xmlns:a16="http://schemas.microsoft.com/office/drawing/2014/main" id="{542EAE65-9977-76E3-DEFB-93B50B2F457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rcRect l="1715" t="4087" r="1983" b="2228"/>
          <a:stretch>
            <a:fillRect/>
          </a:stretch>
        </p:blipFill>
        <p:spPr>
          <a:xfrm>
            <a:off x="4339047" y="1171936"/>
            <a:ext cx="4351918" cy="2453151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.5cm}&#10;&#10;\begin{document}&#10;&#10;Particularly bad for average reward:&#10;&#10;Learned policy might not even be stable.&#10;&#10;\end{document}&#10;" title="IguanaTex Picture Display">
            <a:extLst>
              <a:ext uri="{FF2B5EF4-FFF2-40B4-BE49-F238E27FC236}">
                <a16:creationId xmlns:a16="http://schemas.microsoft.com/office/drawing/2014/main" id="{1251243D-AB45-8FA2-6008-D092B02C414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339047" y="3991035"/>
            <a:ext cx="4332189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8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0CE0C-7E54-E5D5-A7C8-403A4D9AD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A2F86-E482-58B3-82D5-358AB7C1B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1434" y="1743680"/>
            <a:ext cx="6012180" cy="2607339"/>
          </a:xfrm>
        </p:spPr>
        <p:txBody>
          <a:bodyPr/>
          <a:lstStyle/>
          <a:p>
            <a:r>
              <a:rPr lang="en-US" sz="7200" b="1"/>
              <a:t>F</a:t>
            </a:r>
            <a:r>
              <a:rPr lang="en-US" b="1"/>
              <a:t>ormulation</a:t>
            </a:r>
            <a:br>
              <a:rPr lang="en-US" b="1"/>
            </a:br>
            <a:r>
              <a:rPr lang="en-US" b="1"/>
              <a:t>	and results</a:t>
            </a:r>
          </a:p>
        </p:txBody>
      </p:sp>
    </p:spTree>
    <p:extLst>
      <p:ext uri="{BB962C8B-B14F-4D97-AF65-F5344CB8AC3E}">
        <p14:creationId xmlns:p14="http://schemas.microsoft.com/office/powerpoint/2010/main" val="34889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CC3B-3B0D-C6DF-F95B-D5B29AA7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Adversarial Robustness Approach</a:t>
            </a:r>
          </a:p>
        </p:txBody>
      </p:sp>
      <p:pic>
        <p:nvPicPr>
          <p:cNvPr id="10" name="Picture 9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\definecolor{darkred}{rgb}{0.4, 0.4, 0}&#10;\newcommand{\cdred}[1]{{\color{darkred}#1}}&#10;\newcommand{\cblue}[1]{{\color{blue}#1}}&#10;\newcommand{\cred}[1]{{\color{red}#1}}&#10;&#10;\begin{document}&#10;History: $\cdred{H_{t}} = \cdred{(X_{0},A_{0},X_{1},\ds A_{t-1},X_t)}.$\\&#10;Given $\cred{\kappa = (\kappa_0,\kappa_1,\ds)\in \mrm{K} = \KH}$. $$X_{t+1}\sim\cred{\kappa_t}(\cd|\cdred{H_t},A_{t})$$&#10;&#10;\end{document}&#10;" title="IguanaTex Picture Display">
            <a:extLst>
              <a:ext uri="{FF2B5EF4-FFF2-40B4-BE49-F238E27FC236}">
                <a16:creationId xmlns:a16="http://schemas.microsoft.com/office/drawing/2014/main" id="{0FB1D45E-04AD-330C-3758-54A919325D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6783" y="3269022"/>
            <a:ext cx="5408010" cy="1113904"/>
          </a:xfrm>
          <a:prstGeom prst="rect">
            <a:avLst/>
          </a:prstGeom>
        </p:spPr>
      </p:pic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The adversarial policy class $\mrm{K}$ can be history-dependent ($\KH$) or stationary Markovian ($\KS$). &#10;&#10;&#10;&#10;\end{document}&#10;" title="IguanaTex Picture Display">
            <a:extLst>
              <a:ext uri="{FF2B5EF4-FFF2-40B4-BE49-F238E27FC236}">
                <a16:creationId xmlns:a16="http://schemas.microsoft.com/office/drawing/2014/main" id="{FFDEAC5B-D121-39BF-FFD3-126B0F1B079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6783" y="2337710"/>
            <a:ext cx="7183240" cy="557714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054EED0E-4D06-51AC-F741-CF3FBD0C2ADB}"/>
              </a:ext>
            </a:extLst>
          </p:cNvPr>
          <p:cNvSpPr/>
          <p:nvPr/>
        </p:nvSpPr>
        <p:spPr>
          <a:xfrm>
            <a:off x="4709160" y="2110916"/>
            <a:ext cx="2880360" cy="7086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\limsup_{n\ra\infty} E_x^{\pi}\left[\frac{1}{n}\sum_{t=0}^{n-1}  r(X_t,A_t)\right]&#10;\;\text{vs.}\;&#10;    \sup_{\pi\in\PiH} {\color{blue}\inf _{\kappa \in \mrm{K}} }\limsup_{n\ra\infty}E_x^{\pi,\cblue{\kappa}}\left[\frac{1}{n}\sum_{t=0}^{n-1}  r(X_t,A_t)\right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7B88DA69-7E7F-AD80-400C-5EA904D5DA1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1460" y="1080990"/>
            <a:ext cx="8621708" cy="758857"/>
          </a:xfrm>
          <a:prstGeom prst="rect">
            <a:avLst/>
          </a:prstGeom>
        </p:spPr>
      </p:pic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49E5E1D-3B97-09A9-BE8A-630C78767871}"/>
              </a:ext>
            </a:extLst>
          </p:cNvPr>
          <p:cNvSpPr/>
          <p:nvPr/>
        </p:nvSpPr>
        <p:spPr>
          <a:xfrm>
            <a:off x="4472940" y="956727"/>
            <a:ext cx="4419600" cy="100738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6FDEA-0D9B-E126-6E14-633E24B9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8845-A3F3-8B0D-8B54-505AAAFF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Adversarial Robustness Approach</a:t>
            </a:r>
          </a:p>
        </p:txBody>
      </p:sp>
      <p:pic>
        <p:nvPicPr>
          <p:cNvPr id="15" name="Picture 1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\limsup_{n\ra\infty} E_x^{\pi}\left[\frac{1}{n}\sum_{t=0}^{n-1}  r(X_t,A_t)\right]&#10;\;\text{vs.}\;&#10;    \sup_{\pi\in\PiH} {\color{blue}\inf _{\kappa \in \mrm{K}} }\limsup_{n\ra\infty}E_x^{\pi,\cblue{\kappa}}\left[\frac{1}{n}\sum_{t=0}^{n-1}  r(X_t,A_t)\right]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4A9F5FCE-6982-F13E-E6E5-F2C5BA05CA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1460" y="1080990"/>
            <a:ext cx="8621708" cy="758857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D0E6B9F-0172-6859-73AE-C0058AEF89EA}"/>
              </a:ext>
            </a:extLst>
          </p:cNvPr>
          <p:cNvSpPr/>
          <p:nvPr/>
        </p:nvSpPr>
        <p:spPr>
          <a:xfrm>
            <a:off x="4472940" y="956727"/>
            <a:ext cx="4419600" cy="100738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\definecolor{darkred}{rgb}{0.4, 0.4, 0}&#10;\newcommand{\cdred}[1]{{\color{darkred}#1}}&#10;\newcommand{\cblue}[1]{{\color{blue}#1}}&#10;\newcommand{\cred}[1]{{\color{red}#1}}&#10;&#10;\definecolor{darkc}{rgb}{0.0, 0.4, 0.4}&#10;\newcommand{\cdc}[1]{{\color{darkc}#1}}&#10;&#10;\begin{document}&#10;History: $\cdred{H_{t}} = \cdred{(X_{0},A_{0},X_{1},\ds A_{t-1},X_t)}.$\\&#10;Given $\cdc{\kappa = (p,p,\ds)}\cdc{\in\mrm{K} = \KS}$,&#10;$$X_{t+1}\sim\cdc{p}(\cd|X_t,{A_{t}}).$$&#10;&#10;\end{document}&#10;" title="IguanaTex Picture Display">
            <a:extLst>
              <a:ext uri="{FF2B5EF4-FFF2-40B4-BE49-F238E27FC236}">
                <a16:creationId xmlns:a16="http://schemas.microsoft.com/office/drawing/2014/main" id="{6945185D-5404-5474-A576-F3CE6F86C6E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4292" y="3269022"/>
            <a:ext cx="5392767" cy="1113905"/>
          </a:xfrm>
          <a:prstGeom prst="rect">
            <a:avLst/>
          </a:prstGeom>
        </p:spPr>
      </p:pic>
      <p:pic>
        <p:nvPicPr>
          <p:cNvPr id="5" name="Picture 4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The adversarial policy class $\mrm{K}$ can be history-dependent ($\KH$) or stationary Markovian ($\KS$). &#10;&#10;&#10;&#10;\end{document}&#10;" title="IguanaTex Picture Display">
            <a:extLst>
              <a:ext uri="{FF2B5EF4-FFF2-40B4-BE49-F238E27FC236}">
                <a16:creationId xmlns:a16="http://schemas.microsoft.com/office/drawing/2014/main" id="{46ACC317-EFD1-3C78-A4AC-B823803CFD4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94291" y="2337710"/>
            <a:ext cx="7183240" cy="55771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E3D1C5D-7370-611C-15FB-8E4A36F436B5}"/>
              </a:ext>
            </a:extLst>
          </p:cNvPr>
          <p:cNvSpPr/>
          <p:nvPr/>
        </p:nvSpPr>
        <p:spPr>
          <a:xfrm>
            <a:off x="456957" y="2537944"/>
            <a:ext cx="3184601" cy="4881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86F4C-AD6E-2F28-A3AA-4A2B810E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E074-3970-7D61-1E51-4075FF55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Robust MDP with a Constant Gain</a:t>
            </a:r>
          </a:p>
        </p:txBody>
      </p:sp>
      <p:pic>
        <p:nvPicPr>
          <p:cNvPr id="24" name="Picture 23" descr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 title="IguanaTex Picture Display">
            <a:extLst>
              <a:ext uri="{FF2B5EF4-FFF2-40B4-BE49-F238E27FC236}">
                <a16:creationId xmlns:a16="http://schemas.microsoft.com/office/drawing/2014/main" id="{E6578DDB-A018-F73B-70D0-DE5DA6AEF5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64001" y="1057636"/>
            <a:ext cx="6015997" cy="758857"/>
          </a:xfrm>
          <a:prstGeom prst="rect">
            <a:avLst/>
          </a:prstGeom>
        </p:spPr>
      </p:pic>
      <p:pic>
        <p:nvPicPr>
          <p:cNvPr id="4" name="Picture 3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Classical MDPs with constant gain:&#10;\begin{itemize}&#10;\item An important case for operations applications.&#10;\item RL algorithm foundation are well estabilished.&#10;\end{itemize}&#10;&#10;\end{document}&#10;" title="IguanaTex Picture Display">
            <a:extLst>
              <a:ext uri="{FF2B5EF4-FFF2-40B4-BE49-F238E27FC236}">
                <a16:creationId xmlns:a16="http://schemas.microsoft.com/office/drawing/2014/main" id="{175345AD-2B86-6011-E640-27F1112C0D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0040" y="2087993"/>
            <a:ext cx="6327621" cy="1253790"/>
          </a:xfrm>
          <a:prstGeom prst="rect">
            <a:avLst/>
          </a:prstGeom>
        </p:spPr>
      </p:pic>
      <p:pic>
        <p:nvPicPr>
          <p:cNvPr id="19" name="Picture 18" descr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Issues to address:&#10;\begin{itemize}&#10;\item When do we have constant gain (hence robust stability)?&#10;\item Dynamic programming characterization?&#10;\end{itemize}&#10;&#10;\end{document}&#10;" title="IguanaTex Picture Display">
            <a:extLst>
              <a:ext uri="{FF2B5EF4-FFF2-40B4-BE49-F238E27FC236}">
                <a16:creationId xmlns:a16="http://schemas.microsoft.com/office/drawing/2014/main" id="{7A759800-9FE9-5583-0D30-29E2F364516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0040" y="3613283"/>
            <a:ext cx="7628345" cy="12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9.97"/>
  <p:tag name="ORIGINALWIDTH" val=" 1253.84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&#10;&#10;Control policy: $\pi\in\PiH$\\&#10;Reward function: $r$\\&#10;&#10;&#10;\end{document}&#10;"/>
  <p:tag name="IGUANATEXSIZE" val="22"/>
  <p:tag name="IGUANATEXCURSOR" val="6220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99"/>
  <p:tag name="LATEXFORMWIDTH" val=" 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30.559"/>
  <p:tag name="ORIGINALWIDTH" val=" 1726.28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.5cm}&#10;&#10;\begin{document}&#10;&#10;&#10;RL with a simulator:&#10;\begin{itemize}&#10;\item Robotics&#10;\item Games&#10;\item RLHF in LLM training&#10;\item ...&#10;\end{itemize}&#10;&#10;The simulated environment does not faithfully reflect the true deployment environment.&#10;\end{document}&#10;"/>
  <p:tag name="IGUANATEXSIZE" val="20"/>
  <p:tag name="IGUANATEXCURSOR" val="648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7.4578"/>
  <p:tag name="ORIGINALWIDTH" val=" 2131.98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.5cm}&#10;&#10;\begin{document}&#10;&#10;Particularly bad for average reward:&#10;&#10;Learned policy might not even be stable.&#10;&#10;\end{document}&#10;"/>
  <p:tag name="IGUANATEXSIZE" val="20"/>
  <p:tag name="IGUANATEXCURSOR" val="641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8.1815"/>
  <p:tag name="ORIGINALWIDTH" val=" 2661.4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\definecolor{darkred}{rgb}{0.4, 0.4, 0}&#10;\newcommand{\cdred}[1]{{\color{darkred}#1}}&#10;\newcommand{\cblue}[1]{{\color{blue}#1}}&#10;\newcommand{\cred}[1]{{\color{red}#1}}&#10;&#10;\begin{document}&#10;History: $\cdred{H_{t}} = \cdred{(X_{0},A_{0},X_{1},\ds A_{t-1},X_t)}.$\\&#10;Given $\cred{\kappa = (\kappa_0,\kappa_1,\ds)\in \mrm{K} = \KH}$. $$X_{t+1}\sim\cred{\kappa_t}(\cd|\cdred{H_t},A_{t})$$&#10;&#10;\end{document}&#10;"/>
  <p:tag name="IGUANATEXSIZE" val="20"/>
  <p:tag name="IGUANATEXCURSOR" val="632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29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3535.05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The adversarial policy class $\mrm{K}$ can be history-dependent ($\KH$) or stationary Markovian ($\KS$). &#10;&#10;&#10;&#10;\end{document}&#10;"/>
  <p:tag name="IGUANATEXSIZE" val="20"/>
  <p:tag name="IGUANATEXCURSOR" val="64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4242.96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\limsup_{n\ra\infty} E_x^{\pi}\left[\frac{1}{n}\sum_{t=0}^{n-1}  r(X_t,A_t)\right]&#10;\;\text{vs.}\;&#10;    \sup_{\pi\in\PiH} {\color{blue}\inf _{\kappa \in \mrm{K}} }\limsup_{n\ra\infty}E_x^{\pi,\cblue{\kappa}}\left[\frac{1}{n}\sum_{t=0}^{n-1}  r(X_t,A_t)\right]&#10;    \label{intro:drmdp}&#10;\end{equation*}&#10;&#10;\end{document}&#10;"/>
  <p:tag name="IGUANATEXSIZE" val="20"/>
  <p:tag name="IGUANATEXCURSOR" val="666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4242.96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\limsup_{n\ra\infty} E_x^{\pi}\left[\frac{1}{n}\sum_{t=0}^{n-1}  r(X_t,A_t)\right]&#10;\;\text{vs.}\;&#10;    \sup_{\pi\in\PiH} {\color{blue}\inf _{\kappa \in \mrm{K}} }\limsup_{n\ra\infty}E_x^{\pi,\cblue{\kappa}}\left[\frac{1}{n}\sum_{t=0}^{n-1}  r(X_t,A_t)\right]&#10;    \label{intro:drmdp}&#10;\end{equation*}&#10;&#10;\end{document}&#10;"/>
  <p:tag name="IGUANATEXSIZE" val="20"/>
  <p:tag name="IGUANATEXCURSOR" val="666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8.1815"/>
  <p:tag name="ORIGINALWIDTH" val=" 2653.91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\definecolor{darkred}{rgb}{0.4, 0.4, 0}&#10;\newcommand{\cdred}[1]{{\color{darkred}#1}}&#10;\newcommand{\cblue}[1]{{\color{blue}#1}}&#10;\newcommand{\cred}[1]{{\color{red}#1}}&#10;&#10;\definecolor{darkc}{rgb}{0.0, 0.4, 0.4}&#10;\newcommand{\cdc}[1]{{\color{darkc}#1}}&#10;&#10;\begin{document}&#10;History: $\cdred{H_{t}} = \cdred{(X_{0},A_{0},X_{1},\ds A_{t-1},X_t)}.$\\&#10;Given $\cdc{\kappa = (p,p,\ds)}\cdc{\in\mrm{K} = \KS}$,&#10;$$X_{t+1}\sim\cdc{p}(\cd|X_t,{A_{t}}).$$&#10;&#10;\end{document}&#10;"/>
  <p:tag name="IGUANATEXSIZE" val="20"/>
  <p:tag name="IGUANATEXCURSOR" val="6487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29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3535.05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The adversarial policy class $\mrm{K}$ can be history-dependent ($\KH$) or stationary Markovian ($\KS$). &#10;&#10;&#10;&#10;\end{document}&#10;"/>
  <p:tag name="IGUANATEXSIZE" val="20"/>
  <p:tag name="IGUANATEXCURSOR" val="64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2960.6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/>
  <p:tag name="IGUANATEXSIZE" val="20"/>
  <p:tag name="IGUANATEXCURSOR" val="657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60.9299"/>
  <p:tag name="ORIGINALWIDTH" val=" 2830.89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Classical MDPs with constant gain:&#10;\begin{itemize}&#10;\item An important case for operations applications.&#10;\item RL algorithm foundation are well estabilished.&#10;\end{itemize}&#10;&#10;\end{document}&#10;"/>
  <p:tag name="IGUANATEXSIZE" val="22"/>
  <p:tag name="IGUANATEXCURSOR" val="61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1576.30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/>
  <p:tag name="IGUANATEXSIZE" val="22"/>
  <p:tag name="IGUANATEXCURSOR" val="643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59.4301"/>
  <p:tag name="ORIGINALWIDTH" val=" 3412.82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Issues to address:&#10;\begin{itemize}&#10;\item When do we have constant gain (hence robust stability)?&#10;\item Dynamic programming characterization?&#10;\end{itemize}&#10;&#10;\end{document}&#10;"/>
  <p:tag name="IGUANATEXSIZE" val="22"/>
  <p:tag name="IGUANATEXCURSOR" val="630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7.4316"/>
  <p:tag name="ORIGINALWIDTH" val=" 3524.55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-gain robust Bellman equation, $\cP = \times_{x\in S}{\cP_x}$&#10;\begin{equation*}&#10;    v^*(x) = \sup_{\pi:S\ra\cP(A)}\inf_{p\in\cP}\sum_{a\in A,y\in S}\pi(a|x)p(y|x,a)[r(x,a)+v^*(y)-\alpha^*]&#10;    \label{intro:drmdp}&#10;\end{equation*}&#10;&#10;\end{document}&#10;"/>
  <p:tag name="IGUANATEXSIZE" val="20"/>
  <p:tag name="IGUANATEXCURSOR" val="644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59.4301"/>
  <p:tag name="ORIGINALWIDTH" val=" 3412.82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Issues to address:&#10;\begin{itemize}&#10;\item When do we have constant gain (hence robust stability)?&#10;\item Dynamic programming characterization?&#10;\end{itemize}&#10;&#10;\end{document}&#10;"/>
  <p:tag name="IGUANATEXSIZE" val="22"/>
  <p:tag name="IGUANATEXCURSOR" val="630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2960.6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/>
  <p:tag name="IGUANATEXSIZE" val="20"/>
  <p:tag name="IGUANATEXCURSOR" val="657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88.189"/>
  <p:tag name="ORIGINALWIDTH" val=" 3342.33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itemize}&#10;\item Assume existence of a solution, do we have $\alpha^* = \overline\alpha$? Dynamic programming? Policy?&#10;\item When does the constant gain equation have a solution?&#10;&#10;\end{itemize}&#10;\end{document}&#10;"/>
  <p:tag name="IGUANATEXSIZE" val="20"/>
  <p:tag name="IGUANATEXCURSOR" val="6517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312"/>
  <p:tag name="LATEXFORMWIDTH" val=" 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.9644"/>
  <p:tag name="ORIGINALWIDTH" val=" 3524.55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^*(x) = \sup_{\pi:S\ra\cP(A)}\inf_{p\in\cP}\sum_{a\in A,y\in S}\pi(a|x)p(y|x,a)[r(x,a)+v^*(y)-\alpha^*]&#10;    \label{intro:drmdp}&#10;\end{equation*}&#10;&#10;\end{document}&#10;"/>
  <p:tag name="IGUANATEXSIZE" val="16"/>
  <p:tag name="IGUANATEXCURSOR" val="646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2960.6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/>
  <p:tag name="IGUANATEXSIZE" val="16"/>
  <p:tag name="IGUANATEXCURSOR" val="657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15.373"/>
  <p:tag name="ORIGINALWIDTH" val=" 4074.9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3cm}&#10;&#10;\begin{document}&#10;\textbf{Theorem:} Assume $(v^*,\alpha^*)$ solves the robust Bellman equation. &#10;\begin{itemize}&#10;\item When $\mrm{K} = \KH$ (HD adversary), $\overline{\alpha} = \alpha^*$ and $\alpha^*$ is unique.\\&#10; Markov optimality, \cred{optimal stationary policy can be derived from $v^*$}. &#10;\item When $\mrm{K} = \KS$ (stationary adversary), in general $\overline{\alpha} \neq\alpha^*$.\\&#10;\cblue{Under some condition} $\overline\alpha = \alpha'$. \\&#10;$v'$ \cred{does not} give a good policy, but \cred{online RL} policies are optimal.&#10;\end{itemize}&#10;&#10;\end{document}&#10;"/>
  <p:tag name="IGUANATEXSIZE" val="18"/>
  <p:tag name="IGUANATEXCURSOR" val="676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.9644"/>
  <p:tag name="ORIGINALWIDTH" val=" 3466.8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'(x) = \inf_{p\in\cP}\sup_{\pi:S\ra\cP(A)}\sum_{a\in A,y\in S}\pi(a|x)p(y|x,a)[r(x,a)+v'(y)-\alpha']&#10;    \label{intro:drmdp}&#10;\end{equation*}&#10;&#10;\end{document}&#10;"/>
  <p:tag name="IGUANATEXSIZE" val="18"/>
  <p:tag name="IGUANATEXCURSOR" val="644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03"/>
  <p:tag name="LAY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395.575"/>
  <p:tag name="OUTPUTTYPE" val="PNG"/>
  <p:tag name="IGUANATEXVERSION" val="160"/>
  <p:tag name="LATEXADDIN" val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/>
  <p:tag name="IGUANATEXSIZE" val="22"/>
  <p:tag name="IGUANATEXCURSOR" val="61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3.967"/>
  <p:tag name="ORIGINALWIDTH" val=" 2676.41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Not a strong duality-type result!\\&#10;The RL policies learn the adversary's choice of $p$.&#10;\end{document}&#10;"/>
  <p:tag name="IGUANATEXSIZE" val="20"/>
  <p:tag name="IGUANATEXCURSOR" val="618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11.886"/>
  <p:tag name="ORIGINALWIDTH" val=" 3742.78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Cannot expect the existence of a solution for arbitrary $\cP = \times_{x\in S}\cP_x$.\\&#10;Two States $\{x,y\}$, no transition in between, no action. Reward 1,0. \\&#10;&#10;\vspace{0.3in}&#10;&#10;Then, $v^*(x) = 1 + v^*(x) - \alpha^*$ and $v^*(y) = 0+v^*(y) - \alpha^*$&#10;&#10;&#10;\end{document}&#10;"/>
  <p:tag name="IGUANATEXSIZE" val="22"/>
  <p:tag name="IGUANATEXCURSOR" val="624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2388.45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\cred{If} exists a solution, then $\alpha^* = \overline\alpha$ for the $\KH$.&#10;&#10;\end{document}&#10;"/>
  <p:tag name="IGUANATEXSIZE" val="22"/>
  <p:tag name="IGUANATEXCURSOR" val="6182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2.4672"/>
  <p:tag name="ORIGINALWIDTH" val=" 3535.80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So, a \cblue{necessary condition} for the existence of solution is that the optimal average reward is \cblue{state independent}.&#10;&#10;&#10;\end{document}&#10;"/>
  <p:tag name="IGUANATEXSIZE" val="22"/>
  <p:tag name="IGUANATEXCURSOR" val="654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90.73866"/>
  <p:tag name="ORIGINALWIDTH" val=" 1199.8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Weak Communication&#10;&#10;&#10;\end{document}&#10;"/>
  <p:tag name="IGUANATEXSIZE" val="22"/>
  <p:tag name="IGUANATEXCURSOR" val="6420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0.9674"/>
  <p:tag name="ORIGINALWIDTH" val=" 2995.12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How do we impose additional condition on $\cP$ to ensure \\&#10;\cblue{state-independent} optimal average reward?&#10;\end{document}&#10;"/>
  <p:tag name="IGUANATEXSIZE" val="22"/>
  <p:tag name="IGUANATEXCURSOR" val="6192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3531.30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/>
  <p:tag name="IGUANATEXSIZE" val="22"/>
  <p:tag name="IGUANATEXCURSOR" val="6522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320"/>
  <p:tag name="LATEXFORMWIDTH" val=" 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9.4676"/>
  <p:tag name="ORIGINALWIDTH" val=" 1407.57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/>
  <p:tag name="IGUANATEXSIZE" val="22"/>
  <p:tag name="IGUANATEXCURSOR" val="644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1.6985"/>
  <p:tag name="ORIGINALWIDTH" val=" 1763.0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/>
  <p:tag name="IGUANATEXSIZE" val="22"/>
  <p:tag name="IGUANATEXCURSOR" val="64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123.3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/>
  <p:tag name="IGUANATEXSIZE" val="22"/>
  <p:tag name="IGUANATEXCURSOR" val="637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6.9216"/>
  <p:tag name="ORIGINALWIDTH" val=" 1770.52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Find a policy that maximize&#10;\[&#10;\limsup_{n\ra\infty}E_x^\pi\sqbk{\frac{1}{n}\sum_{t=0}^{n-1} r(X_{t},A_t)}.&#10;\]&#10;&#10;\end{document}&#10;"/>
  <p:tag name="IGUANATEXSIZE" val="22"/>
  <p:tag name="IGUANATEXCURSOR" val="650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3531.30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/>
  <p:tag name="IGUANATEXSIZE" val="22"/>
  <p:tag name="IGUANATEXCURSOR" val="6522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320"/>
  <p:tag name="LATEXFORMWIDTH" val=" 385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9.4676"/>
  <p:tag name="ORIGINALWIDTH" val=" 1407.57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/>
  <p:tag name="IGUANATEXSIZE" val="22"/>
  <p:tag name="IGUANATEXCURSOR" val="644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1.6985"/>
  <p:tag name="ORIGINALWIDTH" val=" 1763.0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/>
  <p:tag name="IGUANATEXSIZE" val="22"/>
  <p:tag name="IGUANATEXCURSOR" val="64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6.198"/>
  <p:tag name="ORIGINALWIDTH" val=" 1763.7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For each $x,y$ in the other part,\\&#10;There exists $p\in\cP$ that leads $x$ to $y$ (\cred{communicating}).&#10;&#10;&#10;\end{document}&#10;"/>
  <p:tag name="IGUANATEXSIZE" val="22"/>
  <p:tag name="IGUANATEXCURSOR" val="6470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123.3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/>
  <p:tag name="IGUANATEXSIZE" val="22"/>
  <p:tag name="IGUANATEXCURSOR" val="637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9.4676"/>
  <p:tag name="ORIGINALWIDTH" val=" 1407.57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4cm}&#10;&#10;\begin{document}&#10;&#10;The states can be partitioned into two parts.&#10;&#10;&#10;\end{document}&#10;"/>
  <p:tag name="IGUANATEXSIZE" val="22"/>
  <p:tag name="IGUANATEXCURSOR" val="644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1.6985"/>
  <p:tag name="ORIGINALWIDTH" val=" 1763.0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One \cblue{transitent} under\\&#10; $p_\pi(y|x) = \sum_{a\in A}\pi(a|x)p(y|x,a)$ for any $p\in \cP$.&#10;&#10;&#10;\end{document}&#10;"/>
  <p:tag name="IGUANATEXSIZE" val="22"/>
  <p:tag name="IGUANATEXCURSOR" val="649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6.198"/>
  <p:tag name="ORIGINALWIDTH" val=" 1763.7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&#10;For each $x,y$ in the other part,\\&#10;There exists $p\in\cP$ that leads $x$ to $y$ (\cred{communicating}).&#10;&#10;&#10;\end{document}&#10;"/>
  <p:tag name="IGUANATEXSIZE" val="22"/>
  <p:tag name="IGUANATEXCURSOR" val="6470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8.4665"/>
  <p:tag name="ORIGINALWIDTH" val=" 3531.30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&#10;A stationary control policy $\pi:S\ra\cP(A)$ is weakly communicating if the adversary's decision set $\cP$ is such that:&#10;&#10;&#10;\end{document}&#10;"/>
  <p:tag name="IGUANATEXSIZE" val="22"/>
  <p:tag name="IGUANATEXCURSOR" val="6522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320"/>
  <p:tag name="LATEXFORMWIDTH" val=" 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1123.3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8cm}&#10;&#10;\begin{document}&#10;&#10;$\cP = \set{\qquad\qquad\qquad}$&#10;&#10;\end{document}&#10;"/>
  <p:tag name="IGUANATEXSIZE" val="22"/>
  <p:tag name="IGUANATEXCURSOR" val="637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41.9197"/>
  <p:tag name="ORIGINALWIDTH" val=" 1073.116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State: $X_t\in S$\\&#10;Action: $A_t\in A$\\&#10;Transition kernel: $p$&#10;&#10;$X_{t+1} \sim p(\cd|X_{t},A_t)$&#10;&#10;&#10;&#10;&#10;\end{document}&#10;"/>
  <p:tag name="IGUANATEXSIZE" val="22"/>
  <p:tag name="IGUANATEXCURSOR" val="6228"/>
  <p:tag name="TRANSPARENCY" val="True"/>
  <p:tag name="CHOOSECOLOR" val="False"/>
  <p:tag name="COLORHEX" val="000000"/>
  <p:tag name="LATEXENGINEID" val="0"/>
  <p:tag name="TEMPFOLDER" val="C:\Users\wsb15\OneDrive - Stanford\workspace\ppt_latex\"/>
  <p:tag name="LATEXFORMHEIGHT" val=" 399"/>
  <p:tag name="LATEXFORMWIDTH" val=" 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23.697"/>
  <p:tag name="ORIGINALWIDTH" val=" 3890.51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\textbf{Theorem:} If all stationary controller policy&#10;$\pi:S\ra\cP(\cA)$ are weakly communicating and $\cP$ is \textit{S-rectangular} and compact, then a solution $(v^*,\alpha^*)$ exists. &#10;\end{document}&#10;"/>
  <p:tag name="IGUANATEXSIZE" val="20"/>
  <p:tag name="IGUANATEXCURSOR" val="658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22.9096"/>
  <p:tag name="ORIGINALWIDTH" val=" 3883.01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\textbf{Corollary:} A solution $(v^*,\alpha^*)$ exists  if $\cP$ is S-rectangular, compact, and any of the following holds:&#10;\begin{itemize}&#10;\item For any $\pi:S\ra\cP(\cA)$, \cred{there exists $p\in\cP$} s.t. $p_{\pi}$ is \cred{irreducible}. &#10;\item For all $\pi:S\ra\cP(\cA)$ and \cblue{all  $p\in\cP$}, $p_\pi$ is \cblue{unichain}.&#10;\end{itemize}&#10;\end{document}&#10;"/>
  <p:tag name="IGUANATEXSIZE" val="20"/>
  <p:tag name="IGUANATEXCURSOR" val="674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8.4702"/>
  <p:tag name="ORIGINALWIDTH" val=" 3896.51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\begin{document}&#10;$p_\pi$ is \cblue{unichain} if it has only one closed communicating class plus some transient states.&#10;\end{document}&#10;"/>
  <p:tag name="IGUANATEXSIZE" val="20"/>
  <p:tag name="IGUANATEXCURSOR" val="644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0.9674"/>
  <p:tag name="ORIGINALWIDTH" val=" 1767.52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cm}&#10;&#10;\begin{document}&#10;Robust dynamic decision-making under average reward criteria. &#10;\end{document}&#10;"/>
  <p:tag name="IGUANATEXSIZE" val="20"/>
  <p:tag name="IGUANATEXCURSOR" val="637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2948.63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If solutions exist, then $\overline\alpha = \alpha^*$ and Markov optimality.&#10;\end{document}&#10;"/>
  <p:tag name="IGUANATEXSIZE" val="20"/>
  <p:tag name="IGUANATEXCURSOR" val="641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777.65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Weak communication, then exists solution $(v^*,\alpha^*)$. &#10;\end{document}&#10;"/>
  <p:tag name="IGUANATEXSIZE" val="20"/>
  <p:tag name="IGUANATEXCURSOR" val="6460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21"/>
  <p:tag name="LAY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62.4672"/>
  <p:tag name="ORIGINALWIDTH" val=" 1449.56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Other sufficent conditions?\\&#10;Necessary conditions?&#10;\end{document}&#10;"/>
  <p:tag name="IGUANATEXSIZE" val="20"/>
  <p:tag name="IGUANATEXCURSOR" val="6452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27"/>
  <p:tag name="LAY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217.84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Only $\epsilon$-solution exists?&#10;\end{document}&#10;"/>
  <p:tag name="IGUANATEXSIZE" val="20"/>
  <p:tag name="IGUANATEXCURSOR" val="643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74.4657"/>
  <p:tag name="ORIGINALWIDTH" val=" 1603.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$X_{t+1} = (X_{t} + A_t-D_t)_+$\\&#10;$P(\cd|x,a) = P((x+a-D)_+\in\cd )$&#10;&#10;&#10;\end{document}&#10;"/>
  <p:tag name="IGUANATEXSIZE" val="22"/>
  <p:tag name="IGUANATEXCURSOR" val="645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181.10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Stationary adversary?&#10;\end{document}&#10;"/>
  <p:tag name="IGUANATEXSIZE" val="20"/>
  <p:tag name="IGUANATEXCURSOR" val="6422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36"/>
  <p:tag name="LAY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453.318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Non constant gain setting?&#10;\end{document}&#10;"/>
  <p:tag name="IGUANATEXSIZE" val="20"/>
  <p:tag name="IGUANATEXCURSOR" val="642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73.4533"/>
  <p:tag name="ORIGINALWIDTH" val=" 2960.6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5.5cm}&#10;&#10;\begin{document}&#10;&#10;&#10;\begin{equation*}&#10;    \sup_{\pi\in\PiH} \inf _{\kappa \in \mrm{K} }\limsup_{n\ra\infty}E_x^{\pi,{\kappa}}\left[\frac{1}{n}\sum_{t=0}^{n-1}  r(X_t,A_t)\right] = \overline\alpha,\quad \forall x\in S&#10;    \label{intro:drmdp}&#10;\end{equation*}&#10;&#10;\end{document}&#10;"/>
  <p:tag name="IGUANATEXSIZE" val="16"/>
  <p:tag name="IGUANATEXCURSOR" val="657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3.2358"/>
  <p:tag name="ORIGINALWIDTH" val=" 1190.85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 gain setting: &#10;\end{document}&#10;"/>
  <p:tag name="IGUANATEXSIZE" val="20"/>
  <p:tag name="IGUANATEXCURSOR" val="6423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84.9644"/>
  <p:tag name="ORIGINALWIDTH" val=" 3524.55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\begin{equation*}&#10;    v^*(x) = \sup_{\pi:S\ra\cP(A)}\inf_{p\in\cP}\sum_{a\in A,y\in S}\pi(a|x)p(y|x,a)[r(x,a)+v^*(y)-\alpha^*]&#10;    \label{intro:drmdp}&#10;\end{equation*}&#10;&#10;\end{document}&#10;"/>
  <p:tag name="IGUANATEXSIZE" val="16"/>
  <p:tag name="IGUANATEXCURSOR" val="6466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11.7361"/>
  <p:tag name="ORIGINALWIDTH" val=" 2069.74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History-dependent adversary $\mrm{K} = \KH$. &#10;\end{document}&#10;"/>
  <p:tag name="IGUANATEXSIZE" val="20"/>
  <p:tag name="IGUANATEXCURSOR" val="637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63.75"/>
  <p:tag name="LATEXFORMWIDTH" val=" 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49.4563"/>
  <p:tag name="ORIGINALWIDTH" val=" 3508.811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History-dependent: $\kappa = (\kappa_0,\kappa_1,\ds)\in \KH$, where $\kappa_t(x_{t+1} |h_t,a_t)$. &#10;&#10;Constraints: $\kappa_t(\cd|h_t,\cd)\in\cP_{x_t}$, also S-rectangular. &#10;&#10;\end{document}&#10;"/>
  <p:tag name="IGUANATEXSIZE" val="20"/>
  <p:tag name="IGUANATEXCURSOR" val="6545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2662.917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&#10;Constraints: $p\in\cP$ where $\cP\subset \set{S\times A\ra\cP(S)}$? &#10;&#10;&#10;\end{document}&#10;"/>
  <p:tag name="IGUANATEXSIZE" val="20"/>
  <p:tag name="IGUANATEXCURSOR" val="6471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817.02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Stationary: $\kappa = (p,p,\ds)\in \KS$, where $p(x'|x,a)$ is a transition kernel.\\&#10;&#10;\end{document}&#10;"/>
  <p:tag name="IGUANATEXSIZE" val="20"/>
  <p:tag name="IGUANATEXCURSOR" val="637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395.575"/>
  <p:tag name="OUTPUTTYPE" val="PNG"/>
  <p:tag name="IGUANATEXVERSION" val="160"/>
  <p:tag name="LATEXADDIN" val="\documentclass{article}&#10;\usepackage{amsmath}&#10;\pagestyle{empty}&#10;\usepackage{amssymb}&#10;\usepackage{amsthm}&#10;\usepackage{dsfont}&#10;\usepackage{xcolor}  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H}{\mathrm{K}_{\mathrm{H}}^{\mathrm{S}}}&#10;\newcommand{\KSAM}{\mathrm{K}_{\mathrm{M}}^{\mathrm{SA}}}&#10;\newcommand{\KSM}{\mathrm{K}_{\mathrm{M}}^{\mathrm{S}}}&#10;\newcommand{\KSAS}{\mathrm{K}_{\mathrm{S}}^{\mathrm{SA}}}&#10;\newcommand{\KSS}{\mathrm{K}_{\mathrm{S}}^{\mathrm{S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\newcommand{\unif}{\mathrm{Unif}}&#10;\newcommand{\leb}{\mathrm{Leb}}&#10;\newcommand{\pois}{\mathrm{Poisson}}&#10;\newcommand{\fl}{\mathrm{fl}}&#10;\newcommand{\lik}{\mathrm{Lik}}&#10;\newcommand{\BR}{\cB(\R)}&#10;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&#10;&#10;\newcommand{\cblue}[1]{{\color{blue}#1}}&#10;\newcommand{\cred}[1]{{\color{red}#1}}&#10;&#10;\begin{document}&#10;&#10;&#10;A simple inventory model&#10;&#10;&#10;\end{document}&#10;"/>
  <p:tag name="IGUANATEXSIZE" val="22"/>
  <p:tag name="IGUANATEXCURSOR" val="613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08.6989"/>
  <p:tag name="ORIGINALWIDTH" val=" 4053.993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mathabx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\cred{This invalidates dynamic programming.}\\&#10;Instead, require $p(\cd|x,\cd)\in\cP_{x}\subset \set{A\ra\cP(S)}$ for all $x\in S$ (S-rectangularity).\\&#10;Let $\cP = \times_{x\in S}\cP_x$, then require $p\in \cP$. &#10;&#10;&#10;\end{document}&#10;"/>
  <p:tag name="IGUANATEXSIZE" val="20"/>
  <p:tag name="IGUANATEXCURSOR" val="6524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037.12"/>
  <p:tag name="ORIGINALWIDTH" val=" 3891.264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1cm}&#10;&#10;\begin{document}&#10;&#10;If we know that a solution $(v^*,\alpha^*)$ exists, and an optimal policy can be derived from $v^*$&#10;\begin{itemize}&#10;\item Many existing robust RL/MDP algorithms can be employed.&#10;\item Statistical complexity theory: \\&#10;\textit{Assume} that an optimal policy can be derived from $(v^*,\alpha^*)$, then the statistical error of optimal policy learning is $\widetilde O(n^{-1/2})$.&#10;\end{itemize}&#10;&#10;&#10;\end{document}&#10;"/>
  <p:tag name="IGUANATEXSIZE" val="20"/>
  <p:tag name="IGUANATEXCURSOR" val="6429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20"/>
  <p:tag name="LATEXFORMWIDTH" val=" 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47.4316"/>
  <p:tag name="ORIGINALWIDTH" val=" 3524.559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10cm}&#10;&#10;\begin{document}&#10;Constant-gain robust Bellman equation, $\cP = \times_{x\in S}{\cP_x}$&#10;\begin{equation*}&#10;    v^*(x) = \sup_{\pi:S\ra\cP(A)}\inf_{p\in\cP}\sum_{a\in A,y\in S}\pi(a|x)p(y|x,a)[r(x,a)+v^*(y)-\alpha^*]&#10;    \label{intro:drmdp}&#10;\end{equation*}&#10;&#10;\end{document}&#10;"/>
  <p:tag name="IGUANATEXSIZE" val="20"/>
  <p:tag name="IGUANATEXCURSOR" val="644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64.342"/>
  <p:tag name="ORIGINALWIDTH" val=" 2140.982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cm}&#10;&#10;\begin{document}&#10;&#10;&#10;Find a policy that maximize&#10;\[&#10;\limsup_{n\ra\infty}E_x^\pi\sqbk{\frac{1}{n}\sum_{t=0}^{n-1} r(X_{t},A_t)}.&#10;\]&#10;MDP assumes that $\set{D_t:t\geq 0}$ are i.i.d.&#10;&#10;Then, \cblue{stationary deterministic Markov} policies ($\pi^*(s) = a^*$) are optimal \cblue{:)}&#10;\end{document}&#10;"/>
  <p:tag name="IGUANATEXSIZE" val="20"/>
  <p:tag name="IGUANATEXCURSOR" val="6647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19.1976"/>
  <p:tag name="ORIGINALWIDTH" val=" 2118.485"/>
  <p:tag name="OUTPUTTYPE" val="PNG"/>
  <p:tag name="IGUANATEXVERSION" val="162"/>
  <p:tag name="LATEXADDIN" val="\documentclass{article}&#10;\usepackage[parfill]{parskip}&#10;\usepackage{amsmath}&#10;\pagestyle{empty}&#10;\usepackage{amssymb}&#10;\usepackage{amsthm}&#10;\usepackage{dsfont}&#10;\usepackage{xcolor}  &#10;&#10;&#10;\DeclareMathOperator*{\esssup}{ess\,sup}&#10;\DeclareMathOperator*{\essinf}{ess\,inf}&#10;\newcommand{\inv}{^{-1}}&#10;\newcommand{\bracket}[3]{\left#1 #2 \right#3}&#10;\newcommand{\1}{\mathds{1}}&#10;&#10;\newcommand{\A}{\mathbb{A}}&#10;\newcommand{\W}{\mathbb{W}}&#10;\newcommand{\R}{\mathbb{R}}&#10;\newcommand{\J}{\mathbb{J}}&#10;\newcommand{\G}{\mathbb{G}}&#10;\newcommand{\I}{\mathbb{I}}&#10;\newcommand{\T}{\mathbb{T}}&#10;\newcommand{\X}{\mathbb{X}}&#10;\newcommand{\C}{\mathbb{C}}&#10;\newcommand{\Ss}{\mathbb{S}}&#10;\newcommand{\Z}{\mathbb{Z}}&#10;\newcommand{\N}{\mathbb{N}}&#10;\newcommand{\Q}{\mathbb{Q}}&#10;\newcommand{\D}{\mathbb{D}}&#10;&#10;\newcommand{\veps}{\varepsilon}&#10;\newcommand{\vkap}{\varkappa}&#10;\newcommand{\vphi}{\varphi}&#10;\newcommand{\vpi}{\varpi}&#10;\newcommand{\vrho}{\varrho}&#10;\newcommand{\vthe}{\vartheta}&#10;&#10;\newcommand{\lr}[3]{\left#1{#2}\right#3}&#10;\newcommand{\ans}{\mathrm{Ans}}&#10;\newcommand{\eqd}{\overset{d}{=}}&#10;\newcommand{\xeq}[1]{\overset{#1}{=}}&#10;\newcommand{\var}{\mathrm{Var}}&#10;\newcommand{\bias}{\mathrm{Bias}}&#10;\newcommand{\sgn}{\mathrm{sign}}&#10;\newcommand{\spn}{\mathrm{span}}&#10;\newcommand{\tr}{\mathrm{Tr}}&#10;\newcommand{\spns}[1]{\mathrm{span}\left\{{#1}\right\}}&#10;\newcommand{\supp}{\mathrm{supp}}&#10;\newcommand{\cov}{\mathrm{Cov}}&#10;\newcommand{\rhs}{\mathrm{RHS}}&#10;\newcommand{\lhs}{\mathrm{LHS}}&#10;\newcommand{\del}{\partial}&#10;\newcommand{\da}{\downarrow}&#10;\newcommand{\ra}{\rightarrow}&#10;\newcommand{\Ra}{\Rightarrow}&#10;\newcommand{\ua}{\uparrow}&#10;\newcommand{\la}{\leftarrow}&#10;\newcommand{\mgf}{\mathrm{mgf}}&#10;\newcommand{\xra}[1]{\xrightarrow{#1}}&#10;\newcommand{\xRa}[1]{\xRightarrow{#1}}&#10;\newcommand{\expo}{\mathrm{Exp}}&#10;\newcommand{\Gamm}{\mathrm{Gamma}}&#10;\newcommand{\Betaa}{\mathrm{Beta}}&#10;\newcommand{\cd}{\cdot}&#10;\newcommand{\ds}{\dots}&#10;\newcommand{\card}{\mathrm{card}}&#10;\newcommand{\vol}{\mathrm{vol}}&#10;\newcommand{\rank}{\mathrm{rank}}&#10;\newcommand{\diag}{\mathrm{diag}}&#10;\newcommand{\bnl}{\mathrm{Bernoulli}}&#10;\newcommand{\bnm}{\mathrm{Binom}}&#10;\newcommand{\Wo}{\mathring{W}}&#10;\newcommand{\intO}{\int_\Omega}&#10;\newcommand{\Int}{\mathrm{Int}}&#10;\newcommand{\intdO}{\int_{\del\Omega}}&#10;&#10;\newcommand{\mrm}[1]{\mathrm{#1}}&#10;\newcommand{\KH}{\mathrm{K}_{\mathrm{H}}}&#10;\newcommand{\KSAH}{\mathrm{K}_{\mathrm{H}}^{\mathrm{SA}}}&#10;\newcommand{\KNH}{\mathrm{K}_{\mathrm{H}}^{\mathrm{N}}}&#10;\newcommand{\KSAM}{\mathrm{K}_{\mathrm{M}}^{\mathrm{SA}}}&#10;\newcommand{\KSM}{\mathrm{K}_{\mathrm{M}}^{\mathrm{S}}}&#10;\newcommand{\KSAS}{\mathrm{K}_{\mathrm{S}}^{\mathrm{SA}}}&#10;\newcommand{\KNM}{\mathrm{K}_{\mathrm{M}}^{\mathrm{N}}}&#10;\newcommand{\KS}{\mathrm{K}_{\mathrm{S}}}&#10;\newcommand{\KNS}{\mathrm{K}_{\mathrm{S}}^{\mathrm{N}}}&#10;\newcommand{\KM}{\mathrm{K}_{\mathrm{M}}}&#10;\newcommand{\KC}{\mathrm{K}^{C}}&#10;&#10;\newcommand{\diam}{\mathrm{diam}}&#10;\newcommand{\pwedge}{\mathfrak{p}_\wedge}&#10;&#10;\newcommand{\PiH}{\Pi_{\mathrm{H}}}&#10;\newcommand{\PiM}{\Pi_{\mathrm{M}}}&#10;\newcommand{\PiS}{\Pi_{\mathrm{S}}}&#10;&#10;\newcommand{\PiC}{\Pi^{\mathrm{C}}}&#10;\newcommand{\PiCH}{\Pi^{\mathrm{C}}_{\mathrm{H}}}&#10;\newcommand{\PiCM}{\Pi^{\mathrm{C}}_{\mathrm{M}}}&#10;\newcommand{\PiCS}{\Pi^{\mathrm{C}}_{\mathrm{S}}}&#10;&#10;\newcommand{\PiD}{\Pi^{\mathrm{D}}}&#10;\newcommand{\PiDH}{\Pi^{\mathrm{D}}_{\mathrm{H}}}&#10;\newcommand{\PiDM}{\Pi^{\mathrm{D}}_{\mathrm{M}}}&#10;\newcommand{\PiDS}{\Pi^{\mathrm{D}}_{\mathrm{S}}}&#10;&#10;\newcommand{\GammaH}{\Gamma_{\mathrm{H}}}&#10;\newcommand{\GammaS}{\Gamma_{\mathrm{S}}}&#10;\newcommand{\GammaM}{\Gamma_{\mathrm{M}}}&#10;&#10;\newcommand{\barGammaH}{\overline\Gamma_{\mathrm{H}}}&#10;\newcommand{\barGammaS}{\overline\Gamma_{\mathrm{S}}}&#10;\newcommand{\barGammaM}{\overline\Gamma_{\mathrm{M}}}&#10;&#10;&#10;&#10;&#10;\newcommand{\cA}{\mathcal{A}}&#10;\newcommand{\cB}{\mathcal{B}}&#10;\newcommand{\cC}{\mathcal{C}}&#10;\newcommand{\cD}{\mathcal{D}}&#10;\newcommand{\cE}{\mathcal{E}}&#10;\newcommand{\cF}{\mathcal{F}}&#10;\newcommand{\cG}{\mathcal{G}}&#10;\newcommand{\cH}{\mathcal{H}}&#10;\newcommand{\cI}{\mathcal{I}}&#10;\newcommand{\cJ}{\mathcal{J}}&#10;\newcommand{\cK}{\mathcal{K}}&#10;\newcommand{\cL}{\mathcal{L}}&#10;\newcommand{\cM}{\mathcal{M}}&#10;\newcommand{\cN}{\mathcal{N}}&#10;\newcommand{\cO}{\mathcal{O}}&#10;\newcommand{\cP}{\mathcal{P}}&#10;\newcommand{\cQ}{\mathcal{Q}}&#10;\newcommand{\cR}{\mathcal{R}}&#10;\newcommand{\cS}{\mathcal{S}}&#10;\newcommand{\cT}{\mathcal{T}}&#10;\newcommand{\cU}{\mathcal{U}}&#10;\newcommand{\cV}{\mathcal{V}}&#10;\newcommand{\cW}{\mathcal{W}}&#10;\newcommand{\cX}{\mathcal{X}}&#10;\newcommand{\cY}{\mathcal{Y}}&#10;\newcommand{\cZ}{\mathcal{Z}}&#10;&#10;&#10;&#10;&#10;&#10;\newcommand{\unif}{\mathrm{Unif}}&#10;\newcommand{\leb}{\mathrm{Leb}}&#10;\newcommand{\pois}{\mathrm{Poisson}}&#10;\newcommand{\fl}{\mathrm{fl}}&#10;\newcommand{\lik}{\mathrm{Lik}}&#10;\newcommand{\BR}{\cB(\R)}&#10;\newcommand{\hull}{\mathrm{Hull}}&#10;&#10;\newcommand{\TV}[1]{\left\|#1\right\|_\mathrm{TV}}&#10;\newcommand{\spnorm}[1]{\left|#1\right|_\mathrm{span}}&#10;\newcommand{\set}[1]{\left\{{#1}\right\}}&#10;\newcommand{\setcond}[2]{\left\{ #1 \middle| #2 \right\}}&#10;\newcommand{\floor}[1]{\left\lfloor{#1}\right\rfloor}&#10;\newcommand{\ceil}[1]{\left\lceil{#1}\right\rceil}&#10;\newcommand{\condset}[2]{\{#1\,|\,#2\}}&#10;\newcommand{\norm}[1]{\left\|#1\right\|}&#10;\newcommand{\xnorm}[2]{\left\|#1\right\|_{#2}}&#10;\newcommand{\normtext}[2]{\left\|#1\right\|_{\mathrm{#2}}}&#10;\newcommand{\normFr}[1]{\left\|#1\right\|_{\mathrm{Fr}}}&#10;\newcommand{\norminf}[1]{\left\|#1\right\|_{\infty}}&#10;\newcommand{\normTV}[1]{\left\|#1\right\|_{\mathrm{TV}}}&#10;\newcommand{\abs}[1]{\left|#1\right|}&#10;\newcommand{\sqbk}[1]{\left[ #1 \right]}&#10;\newcommand{\sqbkcond}[2]{\left[ #1 \middle| #2 \right]}&#10;\newcommand{\angbk}[1]{\left\langle #1 \right\rangle}&#10;\newcommand{\crbk}[1]{\left( #1 \right)}&#10;\newcommand{\geom}{\mathrm{Geom}}&#10;\newcommand{\crbkcond}[2]{\left( #1 \middle| #2 \right)}&#10;\newcommand{\pmx}[1]{\begin{pmatrix} #1 \end{pmatrix}}&#10;\newcommand{\bmx}[1]{\begin{bmatrix} #1 \end{bmatrix}}&#10;\newcommand{\Llra}{\Longleftrightarrow}&#10;\newcommand{\condFunc}[1]{\begin{cases} #1 \end{cases}}&#10;\newcommand{\bd}[1]{\mathbf{#1}}&#10;&#10;\newcommand{\argmax}[1]{\underset{#1}{\operatorname{arg}\,\operatorname{max}}\;}&#10;\newcommand{\argmin}[1]{\underset{#1}{\operatorname{arg}\,\operatorname{min}}\;}&#10;\DeclareMathOperator{\sech}{sech}&#10;\newcommand{\Exst}{\exists\,}&#10;&#10;\newcommand{\cblue}[1]{{\color{blue}#1}}&#10;\newcommand{\cred}[1]{{\color{red}#1}}&#10;\definecolor{azure}{rgb}{0.0, 0.4, 0.9}&#10;\newcommand{\cazure}[1]{{\color{azure}#1}}&#10;\definecolor{darkred}{rgb}{0.6, 0, 0}&#10;\newcommand{\cdred}[1]{{\color{darkred}#1}}&#10;&#10;&#10;\setlength{\textwidth}{6cm}&#10;&#10;\begin{document}&#10;&#10;A \cred{\textbf{fragile}} assumption due to temporal correlation and history-dependence \cred{:(} &#10;&#10;\end{document}&#10;"/>
  <p:tag name="IGUANATEXSIZE" val="20"/>
  <p:tag name="IGUANATEXCURSOR" val="6498"/>
  <p:tag name="TRANSPARENCY" val="True"/>
  <p:tag name="CHOOSECOLOR" val="False"/>
  <p:tag name="COLORHEX" val="000000"/>
  <p:tag name="LATEXENGINEID" val="0"/>
  <p:tag name="TEMPFOLDER" val="C:\Users\Shengbo Wang\OneDrive - Stanford\workspace\ppt_latex\"/>
  <p:tag name="LATEXFORMHEIGHT" val=" 312"/>
  <p:tag name="LATEXFORMWIDTH" val=" 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Stanford University">
      <a:dk1>
        <a:srgbClr val="8C1515"/>
      </a:dk1>
      <a:lt1>
        <a:srgbClr val="FFFFFF"/>
      </a:lt1>
      <a:dk2>
        <a:srgbClr val="2E2C28"/>
      </a:dk2>
      <a:lt2>
        <a:srgbClr val="E7E6E6"/>
      </a:lt2>
      <a:accent1>
        <a:srgbClr val="4198B5"/>
      </a:accent1>
      <a:accent2>
        <a:srgbClr val="FEC51D"/>
      </a:accent2>
      <a:accent3>
        <a:srgbClr val="610059"/>
      </a:accent3>
      <a:accent4>
        <a:srgbClr val="279989"/>
      </a:accent4>
      <a:accent5>
        <a:srgbClr val="E98300"/>
      </a:accent5>
      <a:accent6>
        <a:srgbClr val="175E54"/>
      </a:accent6>
      <a:hlink>
        <a:srgbClr val="007C92"/>
      </a:hlink>
      <a:folHlink>
        <a:srgbClr val="969696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_16x10_Powerpoint" id="{62E98C51-2AA8-4F47-8167-E6080D49DC4E}" vid="{496DFCDF-3C0E-AA4A-9327-F003CCCFA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SU_16x10_Powerpoint</Template>
  <TotalTime>0</TotalTime>
  <Words>242</Words>
  <Application>Microsoft Office PowerPoint</Application>
  <PresentationFormat>On-screen Show (16:10)</PresentationFormat>
  <Paragraphs>42</Paragraphs>
  <Slides>21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Office Theme</vt:lpstr>
      <vt:lpstr>Bellman Optimality of Average-Reward Robust  Markov Decision Processes with a Constant Gain</vt:lpstr>
      <vt:lpstr>Introduction    and motivation</vt:lpstr>
      <vt:lpstr>Average-Reward Markov Decision Processes</vt:lpstr>
      <vt:lpstr>Fragility of Markovian and Homogeneity</vt:lpstr>
      <vt:lpstr>Sim-To-Real Gap</vt:lpstr>
      <vt:lpstr>Formulation  and results</vt:lpstr>
      <vt:lpstr>Adversarial Robustness Approach</vt:lpstr>
      <vt:lpstr>Adversarial Robustness Approach</vt:lpstr>
      <vt:lpstr>Robust MDP with a Constant Gain</vt:lpstr>
      <vt:lpstr>Related Literature</vt:lpstr>
      <vt:lpstr>Bellman Optimality</vt:lpstr>
      <vt:lpstr>Assume a Solution to the Constant Gain Eqn</vt:lpstr>
      <vt:lpstr>Existence of a Solution</vt:lpstr>
      <vt:lpstr>Weak Communication Structures</vt:lpstr>
      <vt:lpstr>Weak Communication Structures</vt:lpstr>
      <vt:lpstr>Weak Communication Structures</vt:lpstr>
      <vt:lpstr>Existence of Solution: Weak Communication</vt:lpstr>
      <vt:lpstr>Thank You Your questions and thoughts are most welcome!</vt:lpstr>
      <vt:lpstr>Summary of the Main Story Line</vt:lpstr>
      <vt:lpstr>Constrained Robustness</vt:lpstr>
      <vt:lpstr>Bellman Optimality: Learning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Shengbo Wang</dc:creator>
  <cp:lastModifiedBy>Shengbo Wang</cp:lastModifiedBy>
  <cp:revision>1</cp:revision>
  <dcterms:created xsi:type="dcterms:W3CDTF">2024-09-22T22:41:53Z</dcterms:created>
  <dcterms:modified xsi:type="dcterms:W3CDTF">2025-10-29T10:09:58Z</dcterms:modified>
</cp:coreProperties>
</file>