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391" r:id="rId2"/>
    <p:sldId id="283" r:id="rId3"/>
    <p:sldId id="393" r:id="rId4"/>
    <p:sldId id="415" r:id="rId5"/>
    <p:sldId id="394" r:id="rId6"/>
    <p:sldId id="392" r:id="rId7"/>
    <p:sldId id="397" r:id="rId8"/>
    <p:sldId id="402" r:id="rId9"/>
    <p:sldId id="403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259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F3F"/>
    <a:srgbClr val="B61C1C"/>
    <a:srgbClr val="A31919"/>
    <a:srgbClr val="BD1D1D"/>
    <a:srgbClr val="FBDDDD"/>
    <a:srgbClr val="FBDCD9"/>
    <a:srgbClr val="FCCD20"/>
    <a:srgbClr val="FCE8E8"/>
    <a:srgbClr val="1B00C0"/>
    <a:srgbClr val="F9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7" autoAdjust="0"/>
  </p:normalViewPr>
  <p:slideViewPr>
    <p:cSldViewPr snapToGrid="0">
      <p:cViewPr varScale="1">
        <p:scale>
          <a:sx n="130" d="100"/>
          <a:sy n="130" d="100"/>
        </p:scale>
        <p:origin x="10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ngbo Wang" userId="6f71dab8-9e69-4a3c-b54a-f17c4eeaacb0" providerId="ADAL" clId="{8C0DA2AC-94F2-4189-A545-391AAFB847DB}"/>
    <pc:docChg chg="custSel modSld modMainMaster">
      <pc:chgData name="Shengbo Wang" userId="6f71dab8-9e69-4a3c-b54a-f17c4eeaacb0" providerId="ADAL" clId="{8C0DA2AC-94F2-4189-A545-391AAFB847DB}" dt="2026-03-22T12:49:34.601" v="96" actId="20577"/>
      <pc:docMkLst>
        <pc:docMk/>
      </pc:docMkLst>
      <pc:sldChg chg="modSp mod">
        <pc:chgData name="Shengbo Wang" userId="6f71dab8-9e69-4a3c-b54a-f17c4eeaacb0" providerId="ADAL" clId="{8C0DA2AC-94F2-4189-A545-391AAFB847DB}" dt="2026-03-21T16:52:09.074" v="7" actId="20577"/>
        <pc:sldMkLst>
          <pc:docMk/>
          <pc:sldMk cId="580031732" sldId="392"/>
        </pc:sldMkLst>
        <pc:spChg chg="mod">
          <ac:chgData name="Shengbo Wang" userId="6f71dab8-9e69-4a3c-b54a-f17c4eeaacb0" providerId="ADAL" clId="{8C0DA2AC-94F2-4189-A545-391AAFB847DB}" dt="2026-03-21T16:52:09.074" v="7" actId="20577"/>
          <ac:spMkLst>
            <pc:docMk/>
            <pc:sldMk cId="580031732" sldId="392"/>
            <ac:spMk id="2" creationId="{0E6CDE0F-7C83-9F3B-0309-13125C082121}"/>
          </ac:spMkLst>
        </pc:spChg>
      </pc:sldChg>
      <pc:sldChg chg="addSp modSp mod modAnim">
        <pc:chgData name="Shengbo Wang" userId="6f71dab8-9e69-4a3c-b54a-f17c4eeaacb0" providerId="ADAL" clId="{8C0DA2AC-94F2-4189-A545-391AAFB847DB}" dt="2026-03-21T17:03:11.449" v="14"/>
        <pc:sldMkLst>
          <pc:docMk/>
          <pc:sldMk cId="3059658116" sldId="394"/>
        </pc:sldMkLst>
        <pc:picChg chg="add mod ord">
          <ac:chgData name="Shengbo Wang" userId="6f71dab8-9e69-4a3c-b54a-f17c4eeaacb0" providerId="ADAL" clId="{8C0DA2AC-94F2-4189-A545-391AAFB847DB}" dt="2026-03-21T17:02:57.151" v="12" actId="167"/>
          <ac:picMkLst>
            <pc:docMk/>
            <pc:sldMk cId="3059658116" sldId="394"/>
            <ac:picMk id="3" creationId="{AF412062-646E-7430-83B2-40EC37481E6B}"/>
          </ac:picMkLst>
        </pc:picChg>
      </pc:sldChg>
      <pc:sldChg chg="modSp mod">
        <pc:chgData name="Shengbo Wang" userId="6f71dab8-9e69-4a3c-b54a-f17c4eeaacb0" providerId="ADAL" clId="{8C0DA2AC-94F2-4189-A545-391AAFB847DB}" dt="2026-03-21T17:09:27.881" v="34" actId="20577"/>
        <pc:sldMkLst>
          <pc:docMk/>
          <pc:sldMk cId="3157620014" sldId="397"/>
        </pc:sldMkLst>
        <pc:spChg chg="mod">
          <ac:chgData name="Shengbo Wang" userId="6f71dab8-9e69-4a3c-b54a-f17c4eeaacb0" providerId="ADAL" clId="{8C0DA2AC-94F2-4189-A545-391AAFB847DB}" dt="2026-03-21T17:09:27.881" v="34" actId="20577"/>
          <ac:spMkLst>
            <pc:docMk/>
            <pc:sldMk cId="3157620014" sldId="397"/>
            <ac:spMk id="3" creationId="{09A267A3-F0B9-BEEE-C1DA-23CFFC083525}"/>
          </ac:spMkLst>
        </pc:spChg>
      </pc:sldChg>
      <pc:sldChg chg="modSp mod">
        <pc:chgData name="Shengbo Wang" userId="6f71dab8-9e69-4a3c-b54a-f17c4eeaacb0" providerId="ADAL" clId="{8C0DA2AC-94F2-4189-A545-391AAFB847DB}" dt="2026-03-22T11:03:37.275" v="58"/>
        <pc:sldMkLst>
          <pc:docMk/>
          <pc:sldMk cId="3085937650" sldId="408"/>
        </pc:sldMkLst>
        <pc:spChg chg="mod">
          <ac:chgData name="Shengbo Wang" userId="6f71dab8-9e69-4a3c-b54a-f17c4eeaacb0" providerId="ADAL" clId="{8C0DA2AC-94F2-4189-A545-391AAFB847DB}" dt="2026-03-22T11:03:37.275" v="58"/>
          <ac:spMkLst>
            <pc:docMk/>
            <pc:sldMk cId="3085937650" sldId="408"/>
            <ac:spMk id="64" creationId="{E40188F2-A267-6CE3-1248-F0D653B048F9}"/>
          </ac:spMkLst>
        </pc:spChg>
      </pc:sldChg>
      <pc:sldChg chg="delSp modSp mod">
        <pc:chgData name="Shengbo Wang" userId="6f71dab8-9e69-4a3c-b54a-f17c4eeaacb0" providerId="ADAL" clId="{8C0DA2AC-94F2-4189-A545-391AAFB847DB}" dt="2026-03-22T10:25:40.947" v="55" actId="962"/>
        <pc:sldMkLst>
          <pc:docMk/>
          <pc:sldMk cId="1917430856" sldId="415"/>
        </pc:sldMkLst>
        <pc:grpChg chg="ord">
          <ac:chgData name="Shengbo Wang" userId="6f71dab8-9e69-4a3c-b54a-f17c4eeaacb0" providerId="ADAL" clId="{8C0DA2AC-94F2-4189-A545-391AAFB847DB}" dt="2026-03-22T10:25:40.943" v="52"/>
          <ac:grpSpMkLst>
            <pc:docMk/>
            <pc:sldMk cId="1917430856" sldId="415"/>
            <ac:grpSpMk id="10" creationId="{073E0D1C-20BB-080F-B37C-F0CE6AC49090}"/>
          </ac:grpSpMkLst>
        </pc:grpChg>
        <pc:picChg chg="mod ord">
          <ac:chgData name="Shengbo Wang" userId="6f71dab8-9e69-4a3c-b54a-f17c4eeaacb0" providerId="ADAL" clId="{8C0DA2AC-94F2-4189-A545-391AAFB847DB}" dt="2026-03-22T10:25:40.947" v="55" actId="962"/>
          <ac:picMkLst>
            <pc:docMk/>
            <pc:sldMk cId="1917430856" sldId="415"/>
            <ac:picMk id="9" creationId="{6726DAFF-2924-E132-B857-E74F0FF41409}"/>
          </ac:picMkLst>
        </pc:picChg>
      </pc:sldChg>
      <pc:sldMasterChg chg="modSp mod">
        <pc:chgData name="Shengbo Wang" userId="6f71dab8-9e69-4a3c-b54a-f17c4eeaacb0" providerId="ADAL" clId="{8C0DA2AC-94F2-4189-A545-391AAFB847DB}" dt="2026-03-22T12:49:34.601" v="96" actId="20577"/>
        <pc:sldMasterMkLst>
          <pc:docMk/>
          <pc:sldMasterMk cId="1182746281" sldId="2147483660"/>
        </pc:sldMasterMkLst>
        <pc:spChg chg="mod">
          <ac:chgData name="Shengbo Wang" userId="6f71dab8-9e69-4a3c-b54a-f17c4eeaacb0" providerId="ADAL" clId="{8C0DA2AC-94F2-4189-A545-391AAFB847DB}" dt="2026-03-22T12:49:34.601" v="96" actId="20577"/>
          <ac:spMkLst>
            <pc:docMk/>
            <pc:sldMasterMk cId="1182746281" sldId="2147483660"/>
            <ac:spMk id="4" creationId="{92044E43-C7E8-46FD-4735-1C79430D97E7}"/>
          </ac:spMkLst>
        </pc:spChg>
      </pc:sldMasterChg>
    </pc:docChg>
  </pc:docChgLst>
  <pc:docChgLst>
    <pc:chgData name="Shengbo Wang" userId="6f71dab8-9e69-4a3c-b54a-f17c4eeaacb0" providerId="ADAL" clId="{C2669A1B-E97A-4085-8BE0-A57A20A664FE}"/>
    <pc:docChg chg="undo redo custSel addSld delSld modSld sldOrd">
      <pc:chgData name="Shengbo Wang" userId="6f71dab8-9e69-4a3c-b54a-f17c4eeaacb0" providerId="ADAL" clId="{C2669A1B-E97A-4085-8BE0-A57A20A664FE}" dt="2026-04-03T05:45:37.188" v="4091" actId="47"/>
      <pc:docMkLst>
        <pc:docMk/>
      </pc:docMkLst>
      <pc:sldChg chg="addSp delSp modSp add del mod modTransition">
        <pc:chgData name="Shengbo Wang" userId="6f71dab8-9e69-4a3c-b54a-f17c4eeaacb0" providerId="ADAL" clId="{C2669A1B-E97A-4085-8BE0-A57A20A664FE}" dt="2026-03-20T23:09:32.645" v="4010"/>
        <pc:sldMkLst>
          <pc:docMk/>
          <pc:sldMk cId="2530261892" sldId="259"/>
        </pc:sldMkLst>
        <pc:picChg chg="add mod modCrop">
          <ac:chgData name="Shengbo Wang" userId="6f71dab8-9e69-4a3c-b54a-f17c4eeaacb0" providerId="ADAL" clId="{C2669A1B-E97A-4085-8BE0-A57A20A664FE}" dt="2026-03-20T22:30:52.835" v="3987" actId="14100"/>
          <ac:picMkLst>
            <pc:docMk/>
            <pc:sldMk cId="2530261892" sldId="259"/>
            <ac:picMk id="4" creationId="{F78A0A71-33C4-E663-B021-8C8C1F971A4E}"/>
          </ac:picMkLst>
        </pc:picChg>
      </pc:sldChg>
      <pc:sldChg chg="modSp add del mod modTransition">
        <pc:chgData name="Shengbo Wang" userId="6f71dab8-9e69-4a3c-b54a-f17c4eeaacb0" providerId="ADAL" clId="{C2669A1B-E97A-4085-8BE0-A57A20A664FE}" dt="2026-03-20T23:09:32.645" v="4010"/>
        <pc:sldMkLst>
          <pc:docMk/>
          <pc:sldMk cId="2604816231" sldId="283"/>
        </pc:sldMkLst>
        <pc:spChg chg="mod">
          <ac:chgData name="Shengbo Wang" userId="6f71dab8-9e69-4a3c-b54a-f17c4eeaacb0" providerId="ADAL" clId="{C2669A1B-E97A-4085-8BE0-A57A20A664FE}" dt="2026-03-19T07:22:47.365" v="653" actId="14100"/>
          <ac:spMkLst>
            <pc:docMk/>
            <pc:sldMk cId="2604816231" sldId="283"/>
            <ac:spMk id="2" creationId="{F5C8D839-4A8C-4915-9AC2-D9B7DD5DA975}"/>
          </ac:spMkLst>
        </pc:spChg>
      </pc:sldChg>
      <pc:sldChg chg="modSp add mod modTransition">
        <pc:chgData name="Shengbo Wang" userId="6f71dab8-9e69-4a3c-b54a-f17c4eeaacb0" providerId="ADAL" clId="{C2669A1B-E97A-4085-8BE0-A57A20A664FE}" dt="2026-03-20T23:09:32.645" v="4010"/>
        <pc:sldMkLst>
          <pc:docMk/>
          <pc:sldMk cId="44606720" sldId="391"/>
        </pc:sldMkLst>
        <pc:spChg chg="mod">
          <ac:chgData name="Shengbo Wang" userId="6f71dab8-9e69-4a3c-b54a-f17c4eeaacb0" providerId="ADAL" clId="{C2669A1B-E97A-4085-8BE0-A57A20A664FE}" dt="2026-03-20T19:44:36.810" v="3717" actId="20577"/>
          <ac:spMkLst>
            <pc:docMk/>
            <pc:sldMk cId="44606720" sldId="391"/>
            <ac:spMk id="2" creationId="{8F6C5F4A-065F-1115-1657-E7F4C36065E7}"/>
          </ac:spMkLst>
        </pc:spChg>
        <pc:spChg chg="mod">
          <ac:chgData name="Shengbo Wang" userId="6f71dab8-9e69-4a3c-b54a-f17c4eeaacb0" providerId="ADAL" clId="{C2669A1B-E97A-4085-8BE0-A57A20A664FE}" dt="2026-03-20T19:44:49.748" v="3718" actId="114"/>
          <ac:spMkLst>
            <pc:docMk/>
            <pc:sldMk cId="44606720" sldId="391"/>
            <ac:spMk id="3" creationId="{DA38E2A8-5EA1-678B-C205-656FB97E51B4}"/>
          </ac:spMkLst>
        </pc:spChg>
      </pc:sldChg>
      <pc:sldChg chg="addSp delSp modSp add mod ord modTransition delAnim modAnim">
        <pc:chgData name="Shengbo Wang" userId="6f71dab8-9e69-4a3c-b54a-f17c4eeaacb0" providerId="ADAL" clId="{C2669A1B-E97A-4085-8BE0-A57A20A664FE}" dt="2026-03-20T23:09:32.645" v="4010"/>
        <pc:sldMkLst>
          <pc:docMk/>
          <pc:sldMk cId="580031732" sldId="392"/>
        </pc:sldMkLst>
        <pc:spChg chg="mod">
          <ac:chgData name="Shengbo Wang" userId="6f71dab8-9e69-4a3c-b54a-f17c4eeaacb0" providerId="ADAL" clId="{C2669A1B-E97A-4085-8BE0-A57A20A664FE}" dt="2026-03-19T07:07:52.140" v="331" actId="20577"/>
          <ac:spMkLst>
            <pc:docMk/>
            <pc:sldMk cId="580031732" sldId="392"/>
            <ac:spMk id="2" creationId="{0E6CDE0F-7C83-9F3B-0309-13125C082121}"/>
          </ac:spMkLst>
        </pc:spChg>
        <pc:spChg chg="add mod">
          <ac:chgData name="Shengbo Wang" userId="6f71dab8-9e69-4a3c-b54a-f17c4eeaacb0" providerId="ADAL" clId="{C2669A1B-E97A-4085-8BE0-A57A20A664FE}" dt="2026-03-20T06:05:52.751" v="3681" actId="1076"/>
          <ac:spMkLst>
            <pc:docMk/>
            <pc:sldMk cId="580031732" sldId="392"/>
            <ac:spMk id="28" creationId="{6FA7E745-7C56-1DE4-E609-BACAE3F95E0B}"/>
          </ac:spMkLst>
        </pc:spChg>
        <pc:spChg chg="add mod">
          <ac:chgData name="Shengbo Wang" userId="6f71dab8-9e69-4a3c-b54a-f17c4eeaacb0" providerId="ADAL" clId="{C2669A1B-E97A-4085-8BE0-A57A20A664FE}" dt="2026-03-20T00:26:07.874" v="810" actId="164"/>
          <ac:spMkLst>
            <pc:docMk/>
            <pc:sldMk cId="580031732" sldId="392"/>
            <ac:spMk id="29" creationId="{2FE0FADB-FD35-6C01-7DAF-93249A02515B}"/>
          </ac:spMkLst>
        </pc:spChg>
        <pc:spChg chg="add mod">
          <ac:chgData name="Shengbo Wang" userId="6f71dab8-9e69-4a3c-b54a-f17c4eeaacb0" providerId="ADAL" clId="{C2669A1B-E97A-4085-8BE0-A57A20A664FE}" dt="2026-03-20T06:05:44.317" v="3680" actId="20577"/>
          <ac:spMkLst>
            <pc:docMk/>
            <pc:sldMk cId="580031732" sldId="392"/>
            <ac:spMk id="32" creationId="{1B70C452-7447-D332-B147-1120A68A3FFB}"/>
          </ac:spMkLst>
        </pc:spChg>
        <pc:spChg chg="add mod">
          <ac:chgData name="Shengbo Wang" userId="6f71dab8-9e69-4a3c-b54a-f17c4eeaacb0" providerId="ADAL" clId="{C2669A1B-E97A-4085-8BE0-A57A20A664FE}" dt="2026-03-20T00:26:07.874" v="810" actId="164"/>
          <ac:spMkLst>
            <pc:docMk/>
            <pc:sldMk cId="580031732" sldId="392"/>
            <ac:spMk id="34" creationId="{3E2B0722-F2AF-7B67-3852-2B98EE14706B}"/>
          </ac:spMkLst>
        </pc:spChg>
        <pc:spChg chg="add mod">
          <ac:chgData name="Shengbo Wang" userId="6f71dab8-9e69-4a3c-b54a-f17c4eeaacb0" providerId="ADAL" clId="{C2669A1B-E97A-4085-8BE0-A57A20A664FE}" dt="2026-03-20T00:26:07.874" v="810" actId="164"/>
          <ac:spMkLst>
            <pc:docMk/>
            <pc:sldMk cId="580031732" sldId="392"/>
            <ac:spMk id="35" creationId="{C0917A2A-D281-CE0E-6896-C6C43B848EDC}"/>
          </ac:spMkLst>
        </pc:spChg>
        <pc:spChg chg="add mod">
          <ac:chgData name="Shengbo Wang" userId="6f71dab8-9e69-4a3c-b54a-f17c4eeaacb0" providerId="ADAL" clId="{C2669A1B-E97A-4085-8BE0-A57A20A664FE}" dt="2026-03-20T00:26:07.874" v="810" actId="164"/>
          <ac:spMkLst>
            <pc:docMk/>
            <pc:sldMk cId="580031732" sldId="392"/>
            <ac:spMk id="36" creationId="{3E0745F3-2560-6230-9EE0-9767928E6A96}"/>
          </ac:spMkLst>
        </pc:spChg>
        <pc:spChg chg="add mod">
          <ac:chgData name="Shengbo Wang" userId="6f71dab8-9e69-4a3c-b54a-f17c4eeaacb0" providerId="ADAL" clId="{C2669A1B-E97A-4085-8BE0-A57A20A664FE}" dt="2026-03-20T00:26:07.874" v="810" actId="164"/>
          <ac:spMkLst>
            <pc:docMk/>
            <pc:sldMk cId="580031732" sldId="392"/>
            <ac:spMk id="37" creationId="{F29D9D2A-3A37-8550-960E-953DF45CA502}"/>
          </ac:spMkLst>
        </pc:spChg>
        <pc:spChg chg="add mod">
          <ac:chgData name="Shengbo Wang" userId="6f71dab8-9e69-4a3c-b54a-f17c4eeaacb0" providerId="ADAL" clId="{C2669A1B-E97A-4085-8BE0-A57A20A664FE}" dt="2026-03-20T00:26:07.874" v="810" actId="164"/>
          <ac:spMkLst>
            <pc:docMk/>
            <pc:sldMk cId="580031732" sldId="392"/>
            <ac:spMk id="39" creationId="{1365A7AA-3443-4353-EB1D-1F51720A86E9}"/>
          </ac:spMkLst>
        </pc:spChg>
        <pc:grpChg chg="add mod">
          <ac:chgData name="Shengbo Wang" userId="6f71dab8-9e69-4a3c-b54a-f17c4eeaacb0" providerId="ADAL" clId="{C2669A1B-E97A-4085-8BE0-A57A20A664FE}" dt="2026-03-20T00:26:16.925" v="811" actId="1076"/>
          <ac:grpSpMkLst>
            <pc:docMk/>
            <pc:sldMk cId="580031732" sldId="392"/>
            <ac:grpSpMk id="8" creationId="{C090756E-70A9-BF39-CF25-EF4E4C9E74FF}"/>
          </ac:grpSpMkLst>
        </pc:grpChg>
        <pc:picChg chg="mod ord">
          <ac:chgData name="Shengbo Wang" userId="6f71dab8-9e69-4a3c-b54a-f17c4eeaacb0" providerId="ADAL" clId="{C2669A1B-E97A-4085-8BE0-A57A20A664FE}" dt="2026-03-20T00:28:22.427" v="854" actId="962"/>
          <ac:picMkLst>
            <pc:docMk/>
            <pc:sldMk cId="580031732" sldId="392"/>
            <ac:picMk id="14" creationId="{C6312375-9C80-24C0-DF9E-A4D5E05446B4}"/>
          </ac:picMkLst>
        </pc:picChg>
        <pc:picChg chg="mod ord">
          <ac:chgData name="Shengbo Wang" userId="6f71dab8-9e69-4a3c-b54a-f17c4eeaacb0" providerId="ADAL" clId="{C2669A1B-E97A-4085-8BE0-A57A20A664FE}" dt="2026-03-19T07:37:02.442" v="776" actId="962"/>
          <ac:picMkLst>
            <pc:docMk/>
            <pc:sldMk cId="580031732" sldId="392"/>
            <ac:picMk id="49" creationId="{B732A09E-6541-0F7E-70C4-84B89F9E16F0}"/>
          </ac:picMkLst>
        </pc:picChg>
      </pc:sldChg>
      <pc:sldChg chg="delSp modSp add mod modTransition">
        <pc:chgData name="Shengbo Wang" userId="6f71dab8-9e69-4a3c-b54a-f17c4eeaacb0" providerId="ADAL" clId="{C2669A1B-E97A-4085-8BE0-A57A20A664FE}" dt="2026-03-20T23:09:32.645" v="4010"/>
        <pc:sldMkLst>
          <pc:docMk/>
          <pc:sldMk cId="2368491903" sldId="393"/>
        </pc:sldMkLst>
        <pc:picChg chg="mod ord">
          <ac:chgData name="Shengbo Wang" userId="6f71dab8-9e69-4a3c-b54a-f17c4eeaacb0" providerId="ADAL" clId="{C2669A1B-E97A-4085-8BE0-A57A20A664FE}" dt="2026-03-20T05:10:29.131" v="3633" actId="962"/>
          <ac:picMkLst>
            <pc:docMk/>
            <pc:sldMk cId="2368491903" sldId="393"/>
            <ac:picMk id="4" creationId="{041A77EB-0A29-4235-15AE-1E3D455759ED}"/>
          </ac:picMkLst>
        </pc:picChg>
        <pc:picChg chg="mod ord">
          <ac:chgData name="Shengbo Wang" userId="6f71dab8-9e69-4a3c-b54a-f17c4eeaacb0" providerId="ADAL" clId="{C2669A1B-E97A-4085-8BE0-A57A20A664FE}" dt="2026-03-20T05:11:04.955" v="3648" actId="962"/>
          <ac:picMkLst>
            <pc:docMk/>
            <pc:sldMk cId="2368491903" sldId="393"/>
            <ac:picMk id="6" creationId="{D6CBB4D9-224B-F0E1-F563-CC82E9781605}"/>
          </ac:picMkLst>
        </pc:picChg>
      </pc:sldChg>
      <pc:sldChg chg="addSp delSp modSp add mod ord modTransition addAnim delAnim modAnim">
        <pc:chgData name="Shengbo Wang" userId="6f71dab8-9e69-4a3c-b54a-f17c4eeaacb0" providerId="ADAL" clId="{C2669A1B-E97A-4085-8BE0-A57A20A664FE}" dt="2026-03-21T06:44:26.233" v="4090"/>
        <pc:sldMkLst>
          <pc:docMk/>
          <pc:sldMk cId="3059658116" sldId="394"/>
        </pc:sldMkLst>
        <pc:spChg chg="mod">
          <ac:chgData name="Shengbo Wang" userId="6f71dab8-9e69-4a3c-b54a-f17c4eeaacb0" providerId="ADAL" clId="{C2669A1B-E97A-4085-8BE0-A57A20A664FE}" dt="2026-03-20T00:31:49.846" v="901" actId="14100"/>
          <ac:spMkLst>
            <pc:docMk/>
            <pc:sldMk cId="3059658116" sldId="394"/>
            <ac:spMk id="9" creationId="{AC75DE22-DA45-2175-46D2-5230A6A4D8CC}"/>
          </ac:spMkLst>
        </pc:spChg>
        <pc:spChg chg="add mod">
          <ac:chgData name="Shengbo Wang" userId="6f71dab8-9e69-4a3c-b54a-f17c4eeaacb0" providerId="ADAL" clId="{C2669A1B-E97A-4085-8BE0-A57A20A664FE}" dt="2026-03-20T00:43:37.788" v="1064" actId="14100"/>
          <ac:spMkLst>
            <pc:docMk/>
            <pc:sldMk cId="3059658116" sldId="394"/>
            <ac:spMk id="40" creationId="{74C62AEE-F058-B892-C2C7-597949B87E60}"/>
          </ac:spMkLst>
        </pc:spChg>
        <pc:spChg chg="mod">
          <ac:chgData name="Shengbo Wang" userId="6f71dab8-9e69-4a3c-b54a-f17c4eeaacb0" providerId="ADAL" clId="{C2669A1B-E97A-4085-8BE0-A57A20A664FE}" dt="2026-03-20T00:38:17.513" v="987"/>
          <ac:spMkLst>
            <pc:docMk/>
            <pc:sldMk cId="3059658116" sldId="394"/>
            <ac:spMk id="45" creationId="{DADB6AF9-8820-8543-BC89-63E703F0CA75}"/>
          </ac:spMkLst>
        </pc:spChg>
        <pc:spChg chg="mod ord topLvl">
          <ac:chgData name="Shengbo Wang" userId="6f71dab8-9e69-4a3c-b54a-f17c4eeaacb0" providerId="ADAL" clId="{C2669A1B-E97A-4085-8BE0-A57A20A664FE}" dt="2026-03-20T00:44:20.121" v="1073" actId="164"/>
          <ac:spMkLst>
            <pc:docMk/>
            <pc:sldMk cId="3059658116" sldId="394"/>
            <ac:spMk id="61" creationId="{F567B12C-0476-9863-E511-7C1AC2FFFE2C}"/>
          </ac:spMkLst>
        </pc:spChg>
        <pc:spChg chg="mod">
          <ac:chgData name="Shengbo Wang" userId="6f71dab8-9e69-4a3c-b54a-f17c4eeaacb0" providerId="ADAL" clId="{C2669A1B-E97A-4085-8BE0-A57A20A664FE}" dt="2026-03-20T00:46:04.996" v="1099" actId="208"/>
          <ac:spMkLst>
            <pc:docMk/>
            <pc:sldMk cId="3059658116" sldId="394"/>
            <ac:spMk id="65" creationId="{351E2FEF-17ED-6407-6453-70749EED2548}"/>
          </ac:spMkLst>
        </pc:spChg>
        <pc:spChg chg="mod">
          <ac:chgData name="Shengbo Wang" userId="6f71dab8-9e69-4a3c-b54a-f17c4eeaacb0" providerId="ADAL" clId="{C2669A1B-E97A-4085-8BE0-A57A20A664FE}" dt="2026-03-20T06:03:14.768" v="3667" actId="14100"/>
          <ac:spMkLst>
            <pc:docMk/>
            <pc:sldMk cId="3059658116" sldId="394"/>
            <ac:spMk id="72" creationId="{AE59B672-E768-D80B-37EC-5282C8256B93}"/>
          </ac:spMkLst>
        </pc:spChg>
        <pc:grpChg chg="ord">
          <ac:chgData name="Shengbo Wang" userId="6f71dab8-9e69-4a3c-b54a-f17c4eeaacb0" providerId="ADAL" clId="{C2669A1B-E97A-4085-8BE0-A57A20A664FE}" dt="2026-03-20T06:03:04.236" v="3663"/>
          <ac:grpSpMkLst>
            <pc:docMk/>
            <pc:sldMk cId="3059658116" sldId="394"/>
            <ac:grpSpMk id="8" creationId="{1CAC4737-1E0A-0355-2037-B272755D6F18}"/>
          </ac:grpSpMkLst>
        </pc:grpChg>
        <pc:grpChg chg="mod ord">
          <ac:chgData name="Shengbo Wang" userId="6f71dab8-9e69-4a3c-b54a-f17c4eeaacb0" providerId="ADAL" clId="{C2669A1B-E97A-4085-8BE0-A57A20A664FE}" dt="2026-03-20T00:44:35.237" v="1076" actId="1076"/>
          <ac:grpSpMkLst>
            <pc:docMk/>
            <pc:sldMk cId="3059658116" sldId="394"/>
            <ac:grpSpMk id="59" creationId="{5463DE9D-E893-1A14-0E88-BD41CD8741D8}"/>
          </ac:grpSpMkLst>
        </pc:grpChg>
        <pc:grpChg chg="add mod">
          <ac:chgData name="Shengbo Wang" userId="6f71dab8-9e69-4a3c-b54a-f17c4eeaacb0" providerId="ADAL" clId="{C2669A1B-E97A-4085-8BE0-A57A20A664FE}" dt="2026-03-20T00:44:29.264" v="1075" actId="1076"/>
          <ac:grpSpMkLst>
            <pc:docMk/>
            <pc:sldMk cId="3059658116" sldId="394"/>
            <ac:grpSpMk id="63" creationId="{63ABBF09-0E29-B2EE-74F0-C7CD42D6CF46}"/>
          </ac:grpSpMkLst>
        </pc:grpChg>
        <pc:grpChg chg="mod ord">
          <ac:chgData name="Shengbo Wang" userId="6f71dab8-9e69-4a3c-b54a-f17c4eeaacb0" providerId="ADAL" clId="{C2669A1B-E97A-4085-8BE0-A57A20A664FE}" dt="2026-03-20T00:57:34.489" v="1134" actId="1076"/>
          <ac:grpSpMkLst>
            <pc:docMk/>
            <pc:sldMk cId="3059658116" sldId="394"/>
            <ac:grpSpMk id="70" creationId="{04A41623-869D-FBCA-A1C2-E8E32DC2378A}"/>
          </ac:grpSpMkLst>
        </pc:grpChg>
        <pc:grpChg chg="ord">
          <ac:chgData name="Shengbo Wang" userId="6f71dab8-9e69-4a3c-b54a-f17c4eeaacb0" providerId="ADAL" clId="{C2669A1B-E97A-4085-8BE0-A57A20A664FE}" dt="2026-03-20T00:58:31.161" v="1168"/>
          <ac:grpSpMkLst>
            <pc:docMk/>
            <pc:sldMk cId="3059658116" sldId="394"/>
            <ac:grpSpMk id="82" creationId="{CEDA52AA-DD12-3E0E-46CE-45FC99071CA6}"/>
          </ac:grpSpMkLst>
        </pc:grpChg>
        <pc:grpChg chg="ord">
          <ac:chgData name="Shengbo Wang" userId="6f71dab8-9e69-4a3c-b54a-f17c4eeaacb0" providerId="ADAL" clId="{C2669A1B-E97A-4085-8BE0-A57A20A664FE}" dt="2026-03-20T01:00:16.619" v="1250"/>
          <ac:grpSpMkLst>
            <pc:docMk/>
            <pc:sldMk cId="3059658116" sldId="394"/>
            <ac:grpSpMk id="94" creationId="{3C3ECCD8-D739-ED4F-6876-75A30975E272}"/>
          </ac:grpSpMkLst>
        </pc:grpChg>
        <pc:picChg chg="mod">
          <ac:chgData name="Shengbo Wang" userId="6f71dab8-9e69-4a3c-b54a-f17c4eeaacb0" providerId="ADAL" clId="{C2669A1B-E97A-4085-8BE0-A57A20A664FE}" dt="2026-03-20T00:30:22.194" v="860"/>
          <ac:picMkLst>
            <pc:docMk/>
            <pc:sldMk cId="3059658116" sldId="394"/>
            <ac:picMk id="5" creationId="{B85E61E8-4E3B-1751-57EA-F1D917337AE4}"/>
          </ac:picMkLst>
        </pc:picChg>
        <pc:picChg chg="mod ord">
          <ac:chgData name="Shengbo Wang" userId="6f71dab8-9e69-4a3c-b54a-f17c4eeaacb0" providerId="ADAL" clId="{C2669A1B-E97A-4085-8BE0-A57A20A664FE}" dt="2026-03-20T06:03:04.236" v="3666" actId="962"/>
          <ac:picMkLst>
            <pc:docMk/>
            <pc:sldMk cId="3059658116" sldId="394"/>
            <ac:picMk id="7" creationId="{91956044-5FB2-F57A-65F5-0A64A4FF2491}"/>
          </ac:picMkLst>
        </pc:picChg>
        <pc:picChg chg="mod ord">
          <ac:chgData name="Shengbo Wang" userId="6f71dab8-9e69-4a3c-b54a-f17c4eeaacb0" providerId="ADAL" clId="{C2669A1B-E97A-4085-8BE0-A57A20A664FE}" dt="2026-03-20T21:13:20.016" v="3849" actId="962"/>
          <ac:picMkLst>
            <pc:docMk/>
            <pc:sldMk cId="3059658116" sldId="394"/>
            <ac:picMk id="11" creationId="{CC4EECB5-2CEC-817E-55FF-B7CA4F4DC30F}"/>
          </ac:picMkLst>
        </pc:picChg>
        <pc:picChg chg="mod ord">
          <ac:chgData name="Shengbo Wang" userId="6f71dab8-9e69-4a3c-b54a-f17c4eeaacb0" providerId="ADAL" clId="{C2669A1B-E97A-4085-8BE0-A57A20A664FE}" dt="2026-03-20T01:00:33.144" v="1255" actId="1076"/>
          <ac:picMkLst>
            <pc:docMk/>
            <pc:sldMk cId="3059658116" sldId="394"/>
            <ac:picMk id="26" creationId="{4887070C-C91B-F044-7689-426C310ACC82}"/>
          </ac:picMkLst>
        </pc:picChg>
        <pc:picChg chg="mod ord">
          <ac:chgData name="Shengbo Wang" userId="6f71dab8-9e69-4a3c-b54a-f17c4eeaacb0" providerId="ADAL" clId="{C2669A1B-E97A-4085-8BE0-A57A20A664FE}" dt="2026-03-20T00:41:30.778" v="1057" actId="1076"/>
          <ac:picMkLst>
            <pc:docMk/>
            <pc:sldMk cId="3059658116" sldId="394"/>
            <ac:picMk id="58" creationId="{F847FA16-527B-8E15-8610-6F776519C04C}"/>
          </ac:picMkLst>
        </pc:picChg>
        <pc:picChg chg="mod ord">
          <ac:chgData name="Shengbo Wang" userId="6f71dab8-9e69-4a3c-b54a-f17c4eeaacb0" providerId="ADAL" clId="{C2669A1B-E97A-4085-8BE0-A57A20A664FE}" dt="2026-03-20T00:45:53.385" v="1097" actId="1076"/>
          <ac:picMkLst>
            <pc:docMk/>
            <pc:sldMk cId="3059658116" sldId="394"/>
            <ac:picMk id="69" creationId="{69EBDE96-6C5F-CC61-AF57-05A976C0E9A1}"/>
          </ac:picMkLst>
        </pc:picChg>
        <pc:picChg chg="mod ord">
          <ac:chgData name="Shengbo Wang" userId="6f71dab8-9e69-4a3c-b54a-f17c4eeaacb0" providerId="ADAL" clId="{C2669A1B-E97A-4085-8BE0-A57A20A664FE}" dt="2026-03-20T00:58:31.164" v="1171" actId="962"/>
          <ac:picMkLst>
            <pc:docMk/>
            <pc:sldMk cId="3059658116" sldId="394"/>
            <ac:picMk id="80" creationId="{721F2742-4E9E-50A2-BC0B-FFB7CCDCF607}"/>
          </ac:picMkLst>
        </pc:picChg>
        <pc:picChg chg="mod ord">
          <ac:chgData name="Shengbo Wang" userId="6f71dab8-9e69-4a3c-b54a-f17c4eeaacb0" providerId="ADAL" clId="{C2669A1B-E97A-4085-8BE0-A57A20A664FE}" dt="2026-03-20T01:00:25.770" v="1254" actId="1076"/>
          <ac:picMkLst>
            <pc:docMk/>
            <pc:sldMk cId="3059658116" sldId="394"/>
            <ac:picMk id="93" creationId="{D2C4EA9B-2333-9FEC-883A-4F7D506BF1A8}"/>
          </ac:picMkLst>
        </pc:picChg>
        <pc:cxnChg chg="mod">
          <ac:chgData name="Shengbo Wang" userId="6f71dab8-9e69-4a3c-b54a-f17c4eeaacb0" providerId="ADAL" clId="{C2669A1B-E97A-4085-8BE0-A57A20A664FE}" dt="2026-03-20T00:31:49.846" v="901" actId="14100"/>
          <ac:cxnSpMkLst>
            <pc:docMk/>
            <pc:sldMk cId="3059658116" sldId="394"/>
            <ac:cxnSpMk id="6" creationId="{98E36C71-EEFA-005A-D2E2-AF0503458612}"/>
          </ac:cxnSpMkLst>
        </pc:cxnChg>
      </pc:sldChg>
      <pc:sldChg chg="modSp new mod modTransition">
        <pc:chgData name="Shengbo Wang" userId="6f71dab8-9e69-4a3c-b54a-f17c4eeaacb0" providerId="ADAL" clId="{C2669A1B-E97A-4085-8BE0-A57A20A664FE}" dt="2026-03-20T23:09:32.645" v="4010"/>
        <pc:sldMkLst>
          <pc:docMk/>
          <pc:sldMk cId="3157620014" sldId="397"/>
        </pc:sldMkLst>
        <pc:spChg chg="mod">
          <ac:chgData name="Shengbo Wang" userId="6f71dab8-9e69-4a3c-b54a-f17c4eeaacb0" providerId="ADAL" clId="{C2669A1B-E97A-4085-8BE0-A57A20A664FE}" dt="2026-03-20T06:11:04.298" v="3715" actId="20577"/>
          <ac:spMkLst>
            <pc:docMk/>
            <pc:sldMk cId="3157620014" sldId="397"/>
            <ac:spMk id="2" creationId="{B30A8ADE-F2D2-AD97-9C22-E655937A0ADF}"/>
          </ac:spMkLst>
        </pc:spChg>
        <pc:spChg chg="mod">
          <ac:chgData name="Shengbo Wang" userId="6f71dab8-9e69-4a3c-b54a-f17c4eeaacb0" providerId="ADAL" clId="{C2669A1B-E97A-4085-8BE0-A57A20A664FE}" dt="2026-03-20T01:35:13.472" v="1645" actId="404"/>
          <ac:spMkLst>
            <pc:docMk/>
            <pc:sldMk cId="3157620014" sldId="397"/>
            <ac:spMk id="3" creationId="{09A267A3-F0B9-BEEE-C1DA-23CFFC083525}"/>
          </ac:spMkLst>
        </pc:spChg>
      </pc:sldChg>
      <pc:sldChg chg="add del modTransition">
        <pc:chgData name="Shengbo Wang" userId="6f71dab8-9e69-4a3c-b54a-f17c4eeaacb0" providerId="ADAL" clId="{C2669A1B-E97A-4085-8BE0-A57A20A664FE}" dt="2026-04-03T05:45:37.188" v="4091" actId="47"/>
        <pc:sldMkLst>
          <pc:docMk/>
          <pc:sldMk cId="1889752563" sldId="399"/>
        </pc:sldMkLst>
      </pc:sldChg>
      <pc:sldChg chg="add del modTransition">
        <pc:chgData name="Shengbo Wang" userId="6f71dab8-9e69-4a3c-b54a-f17c4eeaacb0" providerId="ADAL" clId="{C2669A1B-E97A-4085-8BE0-A57A20A664FE}" dt="2026-04-03T05:45:37.188" v="4091" actId="47"/>
        <pc:sldMkLst>
          <pc:docMk/>
          <pc:sldMk cId="1748202295" sldId="400"/>
        </pc:sldMkLst>
      </pc:sldChg>
      <pc:sldChg chg="add del modTransition">
        <pc:chgData name="Shengbo Wang" userId="6f71dab8-9e69-4a3c-b54a-f17c4eeaacb0" providerId="ADAL" clId="{C2669A1B-E97A-4085-8BE0-A57A20A664FE}" dt="2026-04-03T05:45:37.188" v="4091" actId="47"/>
        <pc:sldMkLst>
          <pc:docMk/>
          <pc:sldMk cId="704814943" sldId="401"/>
        </pc:sldMkLst>
      </pc:sldChg>
      <pc:sldChg chg="modSp add mod modTransition">
        <pc:chgData name="Shengbo Wang" userId="6f71dab8-9e69-4a3c-b54a-f17c4eeaacb0" providerId="ADAL" clId="{C2669A1B-E97A-4085-8BE0-A57A20A664FE}" dt="2026-03-20T23:09:32.645" v="4010"/>
        <pc:sldMkLst>
          <pc:docMk/>
          <pc:sldMk cId="2520918822" sldId="402"/>
        </pc:sldMkLst>
        <pc:spChg chg="mod">
          <ac:chgData name="Shengbo Wang" userId="6f71dab8-9e69-4a3c-b54a-f17c4eeaacb0" providerId="ADAL" clId="{C2669A1B-E97A-4085-8BE0-A57A20A664FE}" dt="2026-03-20T01:42:04.318" v="1728" actId="1076"/>
          <ac:spMkLst>
            <pc:docMk/>
            <pc:sldMk cId="2520918822" sldId="402"/>
            <ac:spMk id="2" creationId="{7F968A88-606F-11DE-2218-DE8838BB4A5B}"/>
          </ac:spMkLst>
        </pc:spChg>
      </pc:sldChg>
      <pc:sldChg chg="addSp delSp modSp add mod modTransition delAnim modAnim">
        <pc:chgData name="Shengbo Wang" userId="6f71dab8-9e69-4a3c-b54a-f17c4eeaacb0" providerId="ADAL" clId="{C2669A1B-E97A-4085-8BE0-A57A20A664FE}" dt="2026-03-21T04:43:09.703" v="4088" actId="962"/>
        <pc:sldMkLst>
          <pc:docMk/>
          <pc:sldMk cId="1412811639" sldId="403"/>
        </pc:sldMkLst>
        <pc:spChg chg="mod">
          <ac:chgData name="Shengbo Wang" userId="6f71dab8-9e69-4a3c-b54a-f17c4eeaacb0" providerId="ADAL" clId="{C2669A1B-E97A-4085-8BE0-A57A20A664FE}" dt="2026-03-20T01:43:22.914" v="1751" actId="114"/>
          <ac:spMkLst>
            <pc:docMk/>
            <pc:sldMk cId="1412811639" sldId="403"/>
            <ac:spMk id="2" creationId="{C0D58B15-56F1-1204-FB14-BFCBBAD34050}"/>
          </ac:spMkLst>
        </pc:spChg>
        <pc:spChg chg="mod">
          <ac:chgData name="Shengbo Wang" userId="6f71dab8-9e69-4a3c-b54a-f17c4eeaacb0" providerId="ADAL" clId="{C2669A1B-E97A-4085-8BE0-A57A20A664FE}" dt="2026-03-20T01:55:47.425" v="1884" actId="14100"/>
          <ac:spMkLst>
            <pc:docMk/>
            <pc:sldMk cId="1412811639" sldId="403"/>
            <ac:spMk id="19" creationId="{9586448F-0CA3-9417-2DC6-647FD48F0F92}"/>
          </ac:spMkLst>
        </pc:spChg>
        <pc:grpChg chg="mod ord">
          <ac:chgData name="Shengbo Wang" userId="6f71dab8-9e69-4a3c-b54a-f17c4eeaacb0" providerId="ADAL" clId="{C2669A1B-E97A-4085-8BE0-A57A20A664FE}" dt="2026-03-20T01:55:08.211" v="1876" actId="14100"/>
          <ac:grpSpMkLst>
            <pc:docMk/>
            <pc:sldMk cId="1412811639" sldId="403"/>
            <ac:grpSpMk id="35" creationId="{F2A82425-3A67-D3B1-0F4D-D3B3A35CE00C}"/>
          </ac:grpSpMkLst>
        </pc:grpChg>
        <pc:picChg chg="mod ord">
          <ac:chgData name="Shengbo Wang" userId="6f71dab8-9e69-4a3c-b54a-f17c4eeaacb0" providerId="ADAL" clId="{C2669A1B-E97A-4085-8BE0-A57A20A664FE}" dt="2026-03-21T04:42:57.555" v="4072" actId="962"/>
          <ac:picMkLst>
            <pc:docMk/>
            <pc:sldMk cId="1412811639" sldId="403"/>
            <ac:picMk id="4" creationId="{8FAC1862-A5C3-B9DE-5763-186EDCBF870E}"/>
          </ac:picMkLst>
        </pc:picChg>
        <pc:picChg chg="mod ord">
          <ac:chgData name="Shengbo Wang" userId="6f71dab8-9e69-4a3c-b54a-f17c4eeaacb0" providerId="ADAL" clId="{C2669A1B-E97A-4085-8BE0-A57A20A664FE}" dt="2026-03-21T04:43:09.703" v="4088" actId="962"/>
          <ac:picMkLst>
            <pc:docMk/>
            <pc:sldMk cId="1412811639" sldId="403"/>
            <ac:picMk id="6" creationId="{09D73B6E-F370-E2DE-C42C-EA97A2A9FA72}"/>
          </ac:picMkLst>
        </pc:picChg>
        <pc:picChg chg="mod ord">
          <ac:chgData name="Shengbo Wang" userId="6f71dab8-9e69-4a3c-b54a-f17c4eeaacb0" providerId="ADAL" clId="{C2669A1B-E97A-4085-8BE0-A57A20A664FE}" dt="2026-03-20T01:55:37.820" v="1883" actId="1076"/>
          <ac:picMkLst>
            <pc:docMk/>
            <pc:sldMk cId="1412811639" sldId="403"/>
            <ac:picMk id="34" creationId="{5CA72DF2-CF43-C300-E0D6-CFB7F16F5B78}"/>
          </ac:picMkLst>
        </pc:picChg>
        <pc:cxnChg chg="mod">
          <ac:chgData name="Shengbo Wang" userId="6f71dab8-9e69-4a3c-b54a-f17c4eeaacb0" providerId="ADAL" clId="{C2669A1B-E97A-4085-8BE0-A57A20A664FE}" dt="2026-03-20T01:55:47.425" v="1884" actId="14100"/>
          <ac:cxnSpMkLst>
            <pc:docMk/>
            <pc:sldMk cId="1412811639" sldId="403"/>
            <ac:cxnSpMk id="18" creationId="{AC663412-C3D0-FB2D-8601-3FB61CAF27D5}"/>
          </ac:cxnSpMkLst>
        </pc:cxnChg>
      </pc:sldChg>
      <pc:sldChg chg="addSp delSp modSp add mod modTransition addAnim delAnim">
        <pc:chgData name="Shengbo Wang" userId="6f71dab8-9e69-4a3c-b54a-f17c4eeaacb0" providerId="ADAL" clId="{C2669A1B-E97A-4085-8BE0-A57A20A664FE}" dt="2026-03-21T00:05:20.893" v="4055" actId="962"/>
        <pc:sldMkLst>
          <pc:docMk/>
          <pc:sldMk cId="627133118" sldId="405"/>
        </pc:sldMkLst>
        <pc:spChg chg="mod">
          <ac:chgData name="Shengbo Wang" userId="6f71dab8-9e69-4a3c-b54a-f17c4eeaacb0" providerId="ADAL" clId="{C2669A1B-E97A-4085-8BE0-A57A20A664FE}" dt="2026-03-21T00:04:54.875" v="4032" actId="14100"/>
          <ac:spMkLst>
            <pc:docMk/>
            <pc:sldMk cId="627133118" sldId="405"/>
            <ac:spMk id="23" creationId="{63D13EFA-2E05-4B5E-210E-A8976A927531}"/>
          </ac:spMkLst>
        </pc:spChg>
        <pc:grpChg chg="ord">
          <ac:chgData name="Shengbo Wang" userId="6f71dab8-9e69-4a3c-b54a-f17c4eeaacb0" providerId="ADAL" clId="{C2669A1B-E97A-4085-8BE0-A57A20A664FE}" dt="2026-03-21T00:04:48.112" v="4028"/>
          <ac:grpSpMkLst>
            <pc:docMk/>
            <pc:sldMk cId="627133118" sldId="405"/>
            <ac:grpSpMk id="7" creationId="{40AD5C8F-F91D-0B3B-5706-D2424776F774}"/>
          </ac:grpSpMkLst>
        </pc:grpChg>
        <pc:grpChg chg="ord">
          <ac:chgData name="Shengbo Wang" userId="6f71dab8-9e69-4a3c-b54a-f17c4eeaacb0" providerId="ADAL" clId="{C2669A1B-E97A-4085-8BE0-A57A20A664FE}" dt="2026-03-21T00:05:20.893" v="4052"/>
          <ac:grpSpMkLst>
            <pc:docMk/>
            <pc:sldMk cId="627133118" sldId="405"/>
            <ac:grpSpMk id="11" creationId="{760254E6-5DE9-C9FD-1709-A6162229C47D}"/>
          </ac:grpSpMkLst>
        </pc:grpChg>
        <pc:picChg chg="mod ord">
          <ac:chgData name="Shengbo Wang" userId="6f71dab8-9e69-4a3c-b54a-f17c4eeaacb0" providerId="ADAL" clId="{C2669A1B-E97A-4085-8BE0-A57A20A664FE}" dt="2026-03-21T00:05:01.673" v="4033" actId="1076"/>
          <ac:picMkLst>
            <pc:docMk/>
            <pc:sldMk cId="627133118" sldId="405"/>
            <ac:picMk id="5" creationId="{7EBD3771-8098-EF50-4292-DA77314BBDF8}"/>
          </ac:picMkLst>
        </pc:picChg>
        <pc:picChg chg="mod ord">
          <ac:chgData name="Shengbo Wang" userId="6f71dab8-9e69-4a3c-b54a-f17c4eeaacb0" providerId="ADAL" clId="{C2669A1B-E97A-4085-8BE0-A57A20A664FE}" dt="2026-03-20T02:11:21.128" v="2190" actId="962"/>
          <ac:picMkLst>
            <pc:docMk/>
            <pc:sldMk cId="627133118" sldId="405"/>
            <ac:picMk id="6" creationId="{117C91BA-27AF-3A55-FA9E-60357954517D}"/>
          </ac:picMkLst>
        </pc:picChg>
        <pc:picChg chg="mod ord">
          <ac:chgData name="Shengbo Wang" userId="6f71dab8-9e69-4a3c-b54a-f17c4eeaacb0" providerId="ADAL" clId="{C2669A1B-E97A-4085-8BE0-A57A20A664FE}" dt="2026-03-21T00:05:20.893" v="4055" actId="962"/>
          <ac:picMkLst>
            <pc:docMk/>
            <pc:sldMk cId="627133118" sldId="405"/>
            <ac:picMk id="10" creationId="{81C39878-E3D6-E057-968E-A7D1CE6A0E73}"/>
          </ac:picMkLst>
        </pc:picChg>
        <pc:cxnChg chg="mod">
          <ac:chgData name="Shengbo Wang" userId="6f71dab8-9e69-4a3c-b54a-f17c4eeaacb0" providerId="ADAL" clId="{C2669A1B-E97A-4085-8BE0-A57A20A664FE}" dt="2026-03-21T00:05:10.144" v="4036" actId="21"/>
          <ac:cxnSpMkLst>
            <pc:docMk/>
            <pc:sldMk cId="627133118" sldId="405"/>
            <ac:cxnSpMk id="45" creationId="{DB4EC35A-D7B7-CA83-EEDC-EE60A22834E5}"/>
          </ac:cxnSpMkLst>
        </pc:cxnChg>
      </pc:sldChg>
      <pc:sldChg chg="addSp delSp modSp add mod modTransition delAnim modAnim">
        <pc:chgData name="Shengbo Wang" userId="6f71dab8-9e69-4a3c-b54a-f17c4eeaacb0" providerId="ADAL" clId="{C2669A1B-E97A-4085-8BE0-A57A20A664FE}" dt="2026-03-20T23:09:32.645" v="4010"/>
        <pc:sldMkLst>
          <pc:docMk/>
          <pc:sldMk cId="3258050715" sldId="406"/>
        </pc:sldMkLst>
        <pc:spChg chg="mod">
          <ac:chgData name="Shengbo Wang" userId="6f71dab8-9e69-4a3c-b54a-f17c4eeaacb0" providerId="ADAL" clId="{C2669A1B-E97A-4085-8BE0-A57A20A664FE}" dt="2026-03-20T02:12:25.456" v="2226" actId="20577"/>
          <ac:spMkLst>
            <pc:docMk/>
            <pc:sldMk cId="3258050715" sldId="406"/>
            <ac:spMk id="2" creationId="{85F9EF37-C175-54EB-74A8-1120246CFA20}"/>
          </ac:spMkLst>
        </pc:spChg>
        <pc:picChg chg="mod ord">
          <ac:chgData name="Shengbo Wang" userId="6f71dab8-9e69-4a3c-b54a-f17c4eeaacb0" providerId="ADAL" clId="{C2669A1B-E97A-4085-8BE0-A57A20A664FE}" dt="2026-03-20T02:13:01.424" v="2244" actId="1076"/>
          <ac:picMkLst>
            <pc:docMk/>
            <pc:sldMk cId="3258050715" sldId="406"/>
            <ac:picMk id="4" creationId="{15C55F77-37B8-3262-ABCF-517AA52E8456}"/>
          </ac:picMkLst>
        </pc:picChg>
        <pc:picChg chg="mod ord">
          <ac:chgData name="Shengbo Wang" userId="6f71dab8-9e69-4a3c-b54a-f17c4eeaacb0" providerId="ADAL" clId="{C2669A1B-E97A-4085-8BE0-A57A20A664FE}" dt="2026-03-20T22:03:33.380" v="3943" actId="1076"/>
          <ac:picMkLst>
            <pc:docMk/>
            <pc:sldMk cId="3258050715" sldId="406"/>
            <ac:picMk id="7" creationId="{CCF9BB17-3DB4-A50C-58B9-43B4347F6005}"/>
          </ac:picMkLst>
        </pc:picChg>
        <pc:picChg chg="mod ord">
          <ac:chgData name="Shengbo Wang" userId="6f71dab8-9e69-4a3c-b54a-f17c4eeaacb0" providerId="ADAL" clId="{C2669A1B-E97A-4085-8BE0-A57A20A664FE}" dt="2026-03-20T02:18:17.495" v="2342" actId="962"/>
          <ac:picMkLst>
            <pc:docMk/>
            <pc:sldMk cId="3258050715" sldId="406"/>
            <ac:picMk id="20" creationId="{57EDA28A-EB09-5C46-3B83-77455157678B}"/>
          </ac:picMkLst>
        </pc:picChg>
      </pc:sldChg>
      <pc:sldChg chg="addSp delSp modSp add mod modTransition delAnim modAnim">
        <pc:chgData name="Shengbo Wang" userId="6f71dab8-9e69-4a3c-b54a-f17c4eeaacb0" providerId="ADAL" clId="{C2669A1B-E97A-4085-8BE0-A57A20A664FE}" dt="2026-03-20T23:09:32.645" v="4010"/>
        <pc:sldMkLst>
          <pc:docMk/>
          <pc:sldMk cId="2334041197" sldId="407"/>
        </pc:sldMkLst>
        <pc:spChg chg="mod">
          <ac:chgData name="Shengbo Wang" userId="6f71dab8-9e69-4a3c-b54a-f17c4eeaacb0" providerId="ADAL" clId="{C2669A1B-E97A-4085-8BE0-A57A20A664FE}" dt="2026-03-20T02:29:58.185" v="2402" actId="20577"/>
          <ac:spMkLst>
            <pc:docMk/>
            <pc:sldMk cId="2334041197" sldId="407"/>
            <ac:spMk id="2" creationId="{895E251D-EC57-07C7-C314-B2B881EBF011}"/>
          </ac:spMkLst>
        </pc:spChg>
        <pc:spChg chg="mod">
          <ac:chgData name="Shengbo Wang" userId="6f71dab8-9e69-4a3c-b54a-f17c4eeaacb0" providerId="ADAL" clId="{C2669A1B-E97A-4085-8BE0-A57A20A664FE}" dt="2026-03-20T04:14:50.275" v="2615" actId="14100"/>
          <ac:spMkLst>
            <pc:docMk/>
            <pc:sldMk cId="2334041197" sldId="407"/>
            <ac:spMk id="24" creationId="{8E298135-CDA2-EC16-A64D-BF380601ACE7}"/>
          </ac:spMkLst>
        </pc:spChg>
        <pc:grpChg chg="mod ord">
          <ac:chgData name="Shengbo Wang" userId="6f71dab8-9e69-4a3c-b54a-f17c4eeaacb0" providerId="ADAL" clId="{C2669A1B-E97A-4085-8BE0-A57A20A664FE}" dt="2026-03-20T04:14:55.668" v="2616" actId="1076"/>
          <ac:grpSpMkLst>
            <pc:docMk/>
            <pc:sldMk cId="2334041197" sldId="407"/>
            <ac:grpSpMk id="38" creationId="{C4DE5CF0-273C-5C78-5074-3DD95DD74C60}"/>
          </ac:grpSpMkLst>
        </pc:grpChg>
        <pc:picChg chg="mod ord">
          <ac:chgData name="Shengbo Wang" userId="6f71dab8-9e69-4a3c-b54a-f17c4eeaacb0" providerId="ADAL" clId="{C2669A1B-E97A-4085-8BE0-A57A20A664FE}" dt="2026-03-20T04:10:34.583" v="2563" actId="1076"/>
          <ac:picMkLst>
            <pc:docMk/>
            <pc:sldMk cId="2334041197" sldId="407"/>
            <ac:picMk id="10" creationId="{41934D02-CAF7-1D3C-D035-BF4A33B73EF2}"/>
          </ac:picMkLst>
        </pc:picChg>
        <pc:picChg chg="mod ord">
          <ac:chgData name="Shengbo Wang" userId="6f71dab8-9e69-4a3c-b54a-f17c4eeaacb0" providerId="ADAL" clId="{C2669A1B-E97A-4085-8BE0-A57A20A664FE}" dt="2026-03-20T02:35:51.475" v="2499" actId="1076"/>
          <ac:picMkLst>
            <pc:docMk/>
            <pc:sldMk cId="2334041197" sldId="407"/>
            <ac:picMk id="16" creationId="{4AF342E6-90C5-094B-BF3F-C4A824C5E389}"/>
          </ac:picMkLst>
        </pc:picChg>
        <pc:picChg chg="mod ord">
          <ac:chgData name="Shengbo Wang" userId="6f71dab8-9e69-4a3c-b54a-f17c4eeaacb0" providerId="ADAL" clId="{C2669A1B-E97A-4085-8BE0-A57A20A664FE}" dt="2026-03-20T04:10:41.209" v="2566" actId="1038"/>
          <ac:picMkLst>
            <pc:docMk/>
            <pc:sldMk cId="2334041197" sldId="407"/>
            <ac:picMk id="18" creationId="{CE8D0394-2988-425D-2C91-20CB70F0247B}"/>
          </ac:picMkLst>
        </pc:picChg>
        <pc:picChg chg="mod ord">
          <ac:chgData name="Shengbo Wang" userId="6f71dab8-9e69-4a3c-b54a-f17c4eeaacb0" providerId="ADAL" clId="{C2669A1B-E97A-4085-8BE0-A57A20A664FE}" dt="2026-03-20T04:10:30.263" v="2562" actId="1076"/>
          <ac:picMkLst>
            <pc:docMk/>
            <pc:sldMk cId="2334041197" sldId="407"/>
            <ac:picMk id="21" creationId="{1FB22F22-14DB-DC66-3783-4775676DB182}"/>
          </ac:picMkLst>
        </pc:picChg>
        <pc:picChg chg="mod ord">
          <ac:chgData name="Shengbo Wang" userId="6f71dab8-9e69-4a3c-b54a-f17c4eeaacb0" providerId="ADAL" clId="{C2669A1B-E97A-4085-8BE0-A57A20A664FE}" dt="2026-03-20T04:14:45.883" v="2614" actId="962"/>
          <ac:picMkLst>
            <pc:docMk/>
            <pc:sldMk cId="2334041197" sldId="407"/>
            <ac:picMk id="37" creationId="{199C26E4-59F8-ACEC-D1CD-67C0B46C9A58}"/>
          </ac:picMkLst>
        </pc:picChg>
        <pc:cxnChg chg="mod">
          <ac:chgData name="Shengbo Wang" userId="6f71dab8-9e69-4a3c-b54a-f17c4eeaacb0" providerId="ADAL" clId="{C2669A1B-E97A-4085-8BE0-A57A20A664FE}" dt="2026-03-20T04:14:59.852" v="2617" actId="14100"/>
          <ac:cxnSpMkLst>
            <pc:docMk/>
            <pc:sldMk cId="2334041197" sldId="407"/>
            <ac:cxnSpMk id="25" creationId="{C34B1E12-AA20-AE10-11FB-985ED5787156}"/>
          </ac:cxnSpMkLst>
        </pc:cxnChg>
      </pc:sldChg>
      <pc:sldChg chg="addSp delSp modSp add mod modTransition delAnim modAnim">
        <pc:chgData name="Shengbo Wang" userId="6f71dab8-9e69-4a3c-b54a-f17c4eeaacb0" providerId="ADAL" clId="{C2669A1B-E97A-4085-8BE0-A57A20A664FE}" dt="2026-03-20T23:09:32.645" v="4010"/>
        <pc:sldMkLst>
          <pc:docMk/>
          <pc:sldMk cId="3085937650" sldId="408"/>
        </pc:sldMkLst>
        <pc:spChg chg="mod">
          <ac:chgData name="Shengbo Wang" userId="6f71dab8-9e69-4a3c-b54a-f17c4eeaacb0" providerId="ADAL" clId="{C2669A1B-E97A-4085-8BE0-A57A20A664FE}" dt="2026-03-20T04:16:25.486" v="2638" actId="20577"/>
          <ac:spMkLst>
            <pc:docMk/>
            <pc:sldMk cId="3085937650" sldId="408"/>
            <ac:spMk id="2" creationId="{E302F634-9014-FC9C-AA0D-EF7FD55E63FC}"/>
          </ac:spMkLst>
        </pc:spChg>
        <pc:spChg chg="mod">
          <ac:chgData name="Shengbo Wang" userId="6f71dab8-9e69-4a3c-b54a-f17c4eeaacb0" providerId="ADAL" clId="{C2669A1B-E97A-4085-8BE0-A57A20A664FE}" dt="2026-03-20T04:28:38.498" v="2834" actId="208"/>
          <ac:spMkLst>
            <pc:docMk/>
            <pc:sldMk cId="3085937650" sldId="408"/>
            <ac:spMk id="28" creationId="{81F4D86A-5CBB-BD69-1785-E884371CD38A}"/>
          </ac:spMkLst>
        </pc:spChg>
        <pc:spChg chg="mod">
          <ac:chgData name="Shengbo Wang" userId="6f71dab8-9e69-4a3c-b54a-f17c4eeaacb0" providerId="ADAL" clId="{C2669A1B-E97A-4085-8BE0-A57A20A664FE}" dt="2026-03-20T04:30:10.128" v="2865" actId="14100"/>
          <ac:spMkLst>
            <pc:docMk/>
            <pc:sldMk cId="3085937650" sldId="408"/>
            <ac:spMk id="48" creationId="{E586B68E-76DC-4614-AD56-E451A81C8447}"/>
          </ac:spMkLst>
        </pc:spChg>
        <pc:spChg chg="mod">
          <ac:chgData name="Shengbo Wang" userId="6f71dab8-9e69-4a3c-b54a-f17c4eeaacb0" providerId="ADAL" clId="{C2669A1B-E97A-4085-8BE0-A57A20A664FE}" dt="2026-03-20T04:33:23.337" v="2940" actId="14100"/>
          <ac:spMkLst>
            <pc:docMk/>
            <pc:sldMk cId="3085937650" sldId="408"/>
            <ac:spMk id="64" creationId="{E40188F2-A267-6CE3-1248-F0D653B048F9}"/>
          </ac:spMkLst>
        </pc:spChg>
        <pc:grpChg chg="ord">
          <ac:chgData name="Shengbo Wang" userId="6f71dab8-9e69-4a3c-b54a-f17c4eeaacb0" providerId="ADAL" clId="{C2669A1B-E97A-4085-8BE0-A57A20A664FE}" dt="2026-03-20T04:28:20.034" v="2824"/>
          <ac:grpSpMkLst>
            <pc:docMk/>
            <pc:sldMk cId="3085937650" sldId="408"/>
            <ac:grpSpMk id="42" creationId="{CFBD5157-6590-F912-A2E4-3ECB61221750}"/>
          </ac:grpSpMkLst>
        </pc:grpChg>
        <pc:grpChg chg="ord">
          <ac:chgData name="Shengbo Wang" userId="6f71dab8-9e69-4a3c-b54a-f17c4eeaacb0" providerId="ADAL" clId="{C2669A1B-E97A-4085-8BE0-A57A20A664FE}" dt="2026-03-20T04:30:06.772" v="2861"/>
          <ac:grpSpMkLst>
            <pc:docMk/>
            <pc:sldMk cId="3085937650" sldId="408"/>
            <ac:grpSpMk id="61" creationId="{77C2EEAD-345F-7B74-F76A-4DDC5D8EE28B}"/>
          </ac:grpSpMkLst>
        </pc:grpChg>
        <pc:grpChg chg="ord">
          <ac:chgData name="Shengbo Wang" userId="6f71dab8-9e69-4a3c-b54a-f17c4eeaacb0" providerId="ADAL" clId="{C2669A1B-E97A-4085-8BE0-A57A20A664FE}" dt="2026-03-20T04:33:13.092" v="2934"/>
          <ac:grpSpMkLst>
            <pc:docMk/>
            <pc:sldMk cId="3085937650" sldId="408"/>
            <ac:grpSpMk id="86" creationId="{D129C367-9567-CE92-5EA5-A39501711635}"/>
          </ac:grpSpMkLst>
        </pc:grpChg>
        <pc:picChg chg="mod ord">
          <ac:chgData name="Shengbo Wang" userId="6f71dab8-9e69-4a3c-b54a-f17c4eeaacb0" providerId="ADAL" clId="{C2669A1B-E97A-4085-8BE0-A57A20A664FE}" dt="2026-03-20T23:07:21.924" v="4006" actId="962"/>
          <ac:picMkLst>
            <pc:docMk/>
            <pc:sldMk cId="3085937650" sldId="408"/>
            <ac:picMk id="4" creationId="{5C0AC775-E4A4-3F72-D00A-01675868221E}"/>
          </ac:picMkLst>
        </pc:picChg>
        <pc:picChg chg="mod ord">
          <ac:chgData name="Shengbo Wang" userId="6f71dab8-9e69-4a3c-b54a-f17c4eeaacb0" providerId="ADAL" clId="{C2669A1B-E97A-4085-8BE0-A57A20A664FE}" dt="2026-03-20T04:28:21.618" v="2828" actId="1076"/>
          <ac:picMkLst>
            <pc:docMk/>
            <pc:sldMk cId="3085937650" sldId="408"/>
            <ac:picMk id="41" creationId="{CDAD85F0-E4FD-C0B0-C062-131FF4FCC8D1}"/>
          </ac:picMkLst>
        </pc:picChg>
        <pc:picChg chg="mod ord">
          <ac:chgData name="Shengbo Wang" userId="6f71dab8-9e69-4a3c-b54a-f17c4eeaacb0" providerId="ADAL" clId="{C2669A1B-E97A-4085-8BE0-A57A20A664FE}" dt="2026-03-20T04:30:06.772" v="2864" actId="962"/>
          <ac:picMkLst>
            <pc:docMk/>
            <pc:sldMk cId="3085937650" sldId="408"/>
            <ac:picMk id="60" creationId="{F6546E59-E694-5AED-8521-38D009CE217B}"/>
          </ac:picMkLst>
        </pc:picChg>
        <pc:picChg chg="mod ord">
          <ac:chgData name="Shengbo Wang" userId="6f71dab8-9e69-4a3c-b54a-f17c4eeaacb0" providerId="ADAL" clId="{C2669A1B-E97A-4085-8BE0-A57A20A664FE}" dt="2026-03-20T04:33:21.274" v="2939" actId="1076"/>
          <ac:picMkLst>
            <pc:docMk/>
            <pc:sldMk cId="3085937650" sldId="408"/>
            <ac:picMk id="85" creationId="{8F2585D9-8692-C6E7-C6C6-CAF68C71995A}"/>
          </ac:picMkLst>
        </pc:picChg>
        <pc:cxnChg chg="mod">
          <ac:chgData name="Shengbo Wang" userId="6f71dab8-9e69-4a3c-b54a-f17c4eeaacb0" providerId="ADAL" clId="{C2669A1B-E97A-4085-8BE0-A57A20A664FE}" dt="2026-03-20T04:29:27.979" v="2845" actId="14100"/>
          <ac:cxnSpMkLst>
            <pc:docMk/>
            <pc:sldMk cId="3085937650" sldId="408"/>
            <ac:cxnSpMk id="29" creationId="{65816AE7-B51F-E39B-8D0C-B6F1F7BDB946}"/>
          </ac:cxnSpMkLst>
        </pc:cxnChg>
        <pc:cxnChg chg="mod">
          <ac:chgData name="Shengbo Wang" userId="6f71dab8-9e69-4a3c-b54a-f17c4eeaacb0" providerId="ADAL" clId="{C2669A1B-E97A-4085-8BE0-A57A20A664FE}" dt="2026-03-20T04:30:10.128" v="2865" actId="14100"/>
          <ac:cxnSpMkLst>
            <pc:docMk/>
            <pc:sldMk cId="3085937650" sldId="408"/>
            <ac:cxnSpMk id="49" creationId="{1DD61621-4CA0-AFA2-4684-B2E36E362BB9}"/>
          </ac:cxnSpMkLst>
        </pc:cxnChg>
        <pc:cxnChg chg="mod">
          <ac:chgData name="Shengbo Wang" userId="6f71dab8-9e69-4a3c-b54a-f17c4eeaacb0" providerId="ADAL" clId="{C2669A1B-E97A-4085-8BE0-A57A20A664FE}" dt="2026-03-20T04:33:23.337" v="2940" actId="14100"/>
          <ac:cxnSpMkLst>
            <pc:docMk/>
            <pc:sldMk cId="3085937650" sldId="408"/>
            <ac:cxnSpMk id="65" creationId="{5405CFCE-0EF5-5DB2-6D31-9FB0005AF2FE}"/>
          </ac:cxnSpMkLst>
        </pc:cxnChg>
      </pc:sldChg>
      <pc:sldChg chg="modSp add mod modTransition">
        <pc:chgData name="Shengbo Wang" userId="6f71dab8-9e69-4a3c-b54a-f17c4eeaacb0" providerId="ADAL" clId="{C2669A1B-E97A-4085-8BE0-A57A20A664FE}" dt="2026-03-20T23:09:32.645" v="4010"/>
        <pc:sldMkLst>
          <pc:docMk/>
          <pc:sldMk cId="409404933" sldId="409"/>
        </pc:sldMkLst>
        <pc:spChg chg="mod">
          <ac:chgData name="Shengbo Wang" userId="6f71dab8-9e69-4a3c-b54a-f17c4eeaacb0" providerId="ADAL" clId="{C2669A1B-E97A-4085-8BE0-A57A20A664FE}" dt="2026-03-20T04:46:48.318" v="2974" actId="1076"/>
          <ac:spMkLst>
            <pc:docMk/>
            <pc:sldMk cId="409404933" sldId="409"/>
            <ac:spMk id="2" creationId="{0A853233-F3E9-F24F-3D48-C8A45B6D05E1}"/>
          </ac:spMkLst>
        </pc:spChg>
      </pc:sldChg>
      <pc:sldChg chg="delSp modSp add mod modTransition delAnim">
        <pc:chgData name="Shengbo Wang" userId="6f71dab8-9e69-4a3c-b54a-f17c4eeaacb0" providerId="ADAL" clId="{C2669A1B-E97A-4085-8BE0-A57A20A664FE}" dt="2026-03-20T23:09:32.645" v="4010"/>
        <pc:sldMkLst>
          <pc:docMk/>
          <pc:sldMk cId="574585501" sldId="410"/>
        </pc:sldMkLst>
        <pc:spChg chg="mod">
          <ac:chgData name="Shengbo Wang" userId="6f71dab8-9e69-4a3c-b54a-f17c4eeaacb0" providerId="ADAL" clId="{C2669A1B-E97A-4085-8BE0-A57A20A664FE}" dt="2026-03-20T04:52:02.426" v="3080" actId="20577"/>
          <ac:spMkLst>
            <pc:docMk/>
            <pc:sldMk cId="574585501" sldId="410"/>
            <ac:spMk id="2" creationId="{5F34FEB6-A2A9-5CC4-24D8-5823D43B3CE5}"/>
          </ac:spMkLst>
        </pc:spChg>
        <pc:picChg chg="mod ord">
          <ac:chgData name="Shengbo Wang" userId="6f71dab8-9e69-4a3c-b54a-f17c4eeaacb0" providerId="ADAL" clId="{C2669A1B-E97A-4085-8BE0-A57A20A664FE}" dt="2026-03-20T04:51:14.472" v="3073" actId="962"/>
          <ac:picMkLst>
            <pc:docMk/>
            <pc:sldMk cId="574585501" sldId="410"/>
            <ac:picMk id="8" creationId="{095F2E38-01FB-6E0A-C9E1-EB263D583164}"/>
          </ac:picMkLst>
        </pc:picChg>
      </pc:sldChg>
      <pc:sldChg chg="addSp delSp modSp add mod modTransition delAnim">
        <pc:chgData name="Shengbo Wang" userId="6f71dab8-9e69-4a3c-b54a-f17c4eeaacb0" providerId="ADAL" clId="{C2669A1B-E97A-4085-8BE0-A57A20A664FE}" dt="2026-03-20T23:09:32.645" v="4010"/>
        <pc:sldMkLst>
          <pc:docMk/>
          <pc:sldMk cId="2128341742" sldId="411"/>
        </pc:sldMkLst>
        <pc:spChg chg="mod">
          <ac:chgData name="Shengbo Wang" userId="6f71dab8-9e69-4a3c-b54a-f17c4eeaacb0" providerId="ADAL" clId="{C2669A1B-E97A-4085-8BE0-A57A20A664FE}" dt="2026-03-20T04:56:27.080" v="3169" actId="20577"/>
          <ac:spMkLst>
            <pc:docMk/>
            <pc:sldMk cId="2128341742" sldId="411"/>
            <ac:spMk id="2" creationId="{10807486-E1DF-B736-0F15-810E7D156758}"/>
          </ac:spMkLst>
        </pc:spChg>
        <pc:spChg chg="add mod">
          <ac:chgData name="Shengbo Wang" userId="6f71dab8-9e69-4a3c-b54a-f17c4eeaacb0" providerId="ADAL" clId="{C2669A1B-E97A-4085-8BE0-A57A20A664FE}" dt="2026-03-20T04:56:09.262" v="3149"/>
          <ac:spMkLst>
            <pc:docMk/>
            <pc:sldMk cId="2128341742" sldId="411"/>
            <ac:spMk id="4" creationId="{2EEBC274-7B12-9ED1-4807-88ECA5035BDB}"/>
          </ac:spMkLst>
        </pc:spChg>
        <pc:spChg chg="add mod">
          <ac:chgData name="Shengbo Wang" userId="6f71dab8-9e69-4a3c-b54a-f17c4eeaacb0" providerId="ADAL" clId="{C2669A1B-E97A-4085-8BE0-A57A20A664FE}" dt="2026-03-20T04:57:15.290" v="3205" actId="1035"/>
          <ac:spMkLst>
            <pc:docMk/>
            <pc:sldMk cId="2128341742" sldId="411"/>
            <ac:spMk id="5" creationId="{8FE6B918-0E90-46F5-A4B5-89165F2CD7A0}"/>
          </ac:spMkLst>
        </pc:spChg>
        <pc:picChg chg="add mod">
          <ac:chgData name="Shengbo Wang" userId="6f71dab8-9e69-4a3c-b54a-f17c4eeaacb0" providerId="ADAL" clId="{C2669A1B-E97A-4085-8BE0-A57A20A664FE}" dt="2026-03-20T04:56:09.262" v="3149"/>
          <ac:picMkLst>
            <pc:docMk/>
            <pc:sldMk cId="2128341742" sldId="411"/>
            <ac:picMk id="3" creationId="{67354801-BC26-9FF3-7169-5EC43568A1CD}"/>
          </ac:picMkLst>
        </pc:picChg>
      </pc:sldChg>
      <pc:sldChg chg="addSp delSp modSp add mod modTransition">
        <pc:chgData name="Shengbo Wang" userId="6f71dab8-9e69-4a3c-b54a-f17c4eeaacb0" providerId="ADAL" clId="{C2669A1B-E97A-4085-8BE0-A57A20A664FE}" dt="2026-03-20T23:09:32.645" v="4010"/>
        <pc:sldMkLst>
          <pc:docMk/>
          <pc:sldMk cId="9688297" sldId="412"/>
        </pc:sldMkLst>
        <pc:spChg chg="mod">
          <ac:chgData name="Shengbo Wang" userId="6f71dab8-9e69-4a3c-b54a-f17c4eeaacb0" providerId="ADAL" clId="{C2669A1B-E97A-4085-8BE0-A57A20A664FE}" dt="2026-03-20T04:57:04.003" v="3199" actId="20577"/>
          <ac:spMkLst>
            <pc:docMk/>
            <pc:sldMk cId="9688297" sldId="412"/>
            <ac:spMk id="2" creationId="{359279EA-D98B-4ECB-12D8-422CBFA24171}"/>
          </ac:spMkLst>
        </pc:spChg>
        <pc:picChg chg="add mod">
          <ac:chgData name="Shengbo Wang" userId="6f71dab8-9e69-4a3c-b54a-f17c4eeaacb0" providerId="ADAL" clId="{C2669A1B-E97A-4085-8BE0-A57A20A664FE}" dt="2026-03-20T04:57:56.851" v="3214" actId="1076"/>
          <ac:picMkLst>
            <pc:docMk/>
            <pc:sldMk cId="9688297" sldId="412"/>
            <ac:picMk id="6" creationId="{25982388-1106-86D2-8C67-4329F275BC7A}"/>
          </ac:picMkLst>
        </pc:picChg>
      </pc:sldChg>
      <pc:sldChg chg="addSp delSp modSp add del mod ord modTransition">
        <pc:chgData name="Shengbo Wang" userId="6f71dab8-9e69-4a3c-b54a-f17c4eeaacb0" providerId="ADAL" clId="{C2669A1B-E97A-4085-8BE0-A57A20A664FE}" dt="2026-04-03T05:45:37.188" v="4091" actId="47"/>
        <pc:sldMkLst>
          <pc:docMk/>
          <pc:sldMk cId="1039665555" sldId="413"/>
        </pc:sldMkLst>
      </pc:sldChg>
      <pc:sldChg chg="addSp delSp modSp add del mod ord modTransition">
        <pc:chgData name="Shengbo Wang" userId="6f71dab8-9e69-4a3c-b54a-f17c4eeaacb0" providerId="ADAL" clId="{C2669A1B-E97A-4085-8BE0-A57A20A664FE}" dt="2026-04-03T05:45:37.188" v="4091" actId="47"/>
        <pc:sldMkLst>
          <pc:docMk/>
          <pc:sldMk cId="3297355343" sldId="414"/>
        </pc:sldMkLst>
      </pc:sldChg>
      <pc:sldChg chg="addSp delSp modSp add mod modTransition modAnim">
        <pc:chgData name="Shengbo Wang" userId="6f71dab8-9e69-4a3c-b54a-f17c4eeaacb0" providerId="ADAL" clId="{C2669A1B-E97A-4085-8BE0-A57A20A664FE}" dt="2026-03-20T23:09:32.645" v="4010"/>
        <pc:sldMkLst>
          <pc:docMk/>
          <pc:sldMk cId="1917430856" sldId="415"/>
        </pc:sldMkLst>
        <pc:spChg chg="mod">
          <ac:chgData name="Shengbo Wang" userId="6f71dab8-9e69-4a3c-b54a-f17c4eeaacb0" providerId="ADAL" clId="{C2669A1B-E97A-4085-8BE0-A57A20A664FE}" dt="2026-03-20T20:45:29.032" v="3742" actId="20577"/>
          <ac:spMkLst>
            <pc:docMk/>
            <pc:sldMk cId="1917430856" sldId="415"/>
            <ac:spMk id="2" creationId="{E6970972-78D2-CDF1-91A0-8914F8A6EFD2}"/>
          </ac:spMkLst>
        </pc:spChg>
        <pc:spChg chg="mod">
          <ac:chgData name="Shengbo Wang" userId="6f71dab8-9e69-4a3c-b54a-f17c4eeaacb0" providerId="ADAL" clId="{C2669A1B-E97A-4085-8BE0-A57A20A664FE}" dt="2026-03-20T20:47:08.637" v="3767" actId="14100"/>
          <ac:spMkLst>
            <pc:docMk/>
            <pc:sldMk cId="1917430856" sldId="415"/>
            <ac:spMk id="5" creationId="{FE951AC8-69FB-1575-A65D-7A58EB4723DC}"/>
          </ac:spMkLst>
        </pc:spChg>
        <pc:picChg chg="mod ord">
          <ac:chgData name="Shengbo Wang" userId="6f71dab8-9e69-4a3c-b54a-f17c4eeaacb0" providerId="ADAL" clId="{C2669A1B-E97A-4085-8BE0-A57A20A664FE}" dt="2026-03-20T21:43:48.645" v="3914" actId="962"/>
          <ac:picMkLst>
            <pc:docMk/>
            <pc:sldMk cId="1917430856" sldId="415"/>
            <ac:picMk id="33" creationId="{22E7B242-E0E8-0F47-823F-954A336F7B11}"/>
          </ac:picMkLst>
        </pc:picChg>
        <pc:cxnChg chg="mod">
          <ac:chgData name="Shengbo Wang" userId="6f71dab8-9e69-4a3c-b54a-f17c4eeaacb0" providerId="ADAL" clId="{C2669A1B-E97A-4085-8BE0-A57A20A664FE}" dt="2026-03-20T20:47:08.637" v="3767" actId="14100"/>
          <ac:cxnSpMkLst>
            <pc:docMk/>
            <pc:sldMk cId="1917430856" sldId="415"/>
            <ac:cxnSpMk id="7" creationId="{E5B21205-DA1F-3407-4208-0E0346A31233}"/>
          </ac:cxnSpMkLst>
        </pc:cxnChg>
      </pc:sldChg>
      <pc:sldMasterChg chg="addSldLayout delSldLayout">
        <pc:chgData name="Shengbo Wang" userId="6f71dab8-9e69-4a3c-b54a-f17c4eeaacb0" providerId="ADAL" clId="{C2669A1B-E97A-4085-8BE0-A57A20A664FE}" dt="2026-03-20T05:02:43.627" v="3415" actId="47"/>
        <pc:sldMasterMkLst>
          <pc:docMk/>
          <pc:sldMasterMk cId="1182746281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2655-39F8-F347-982F-58746B965C3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E32E-09CA-1D45-A9FC-AFD72038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txt &amp; graphic ele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geometric pattern&#10;&#10;AI-generated content may be incorrect.">
            <a:extLst>
              <a:ext uri="{FF2B5EF4-FFF2-40B4-BE49-F238E27FC236}">
                <a16:creationId xmlns:a16="http://schemas.microsoft.com/office/drawing/2014/main" id="{1B2A361D-7EFC-D2BE-3F6D-A0DAA6AFF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215261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3133" y="1955800"/>
            <a:ext cx="7476067" cy="1405468"/>
          </a:xfrm>
        </p:spPr>
        <p:txBody>
          <a:bodyPr anchor="t" anchorCtr="0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8080" y="3386669"/>
            <a:ext cx="3935306" cy="11988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532" y="5383110"/>
            <a:ext cx="1600200" cy="192741"/>
          </a:xfrm>
          <a:prstGeom prst="rect">
            <a:avLst/>
          </a:prstGeom>
        </p:spPr>
      </p:pic>
      <p:pic>
        <p:nvPicPr>
          <p:cNvPr id="5" name="Picture 4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122A9227-E32C-8A5E-7FE7-B1A8BF2CB8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830" y="5039680"/>
            <a:ext cx="1612170" cy="6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8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3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9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txt &amp; graphic elements">
    <p:bg>
      <p:bgPr>
        <a:gradFill>
          <a:gsLst>
            <a:gs pos="0">
              <a:srgbClr val="BB3F3F"/>
            </a:gs>
            <a:gs pos="35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white geometric pattern&#10;&#10;AI-generated content may be incorrect.">
            <a:extLst>
              <a:ext uri="{FF2B5EF4-FFF2-40B4-BE49-F238E27FC236}">
                <a16:creationId xmlns:a16="http://schemas.microsoft.com/office/drawing/2014/main" id="{526376AB-BC23-90CE-B760-0A8999292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9898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3133" y="1955800"/>
            <a:ext cx="7476067" cy="1405468"/>
          </a:xfrm>
        </p:spPr>
        <p:txBody>
          <a:bodyPr anchor="t" anchorCtr="0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8080" y="3386669"/>
            <a:ext cx="3935306" cy="11988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5" name="Picture 4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3BC533A1-854D-C65A-4B41-9B8E1AD2B9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830" y="5039680"/>
            <a:ext cx="1612170" cy="6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t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3132" y="1955800"/>
            <a:ext cx="7479792" cy="1405468"/>
          </a:xfrm>
        </p:spPr>
        <p:txBody>
          <a:bodyPr anchor="t" anchorCtr="0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8080" y="3386669"/>
            <a:ext cx="3935306" cy="11988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532" y="5383110"/>
            <a:ext cx="1600200" cy="192741"/>
          </a:xfrm>
          <a:prstGeom prst="rect">
            <a:avLst/>
          </a:prstGeom>
        </p:spPr>
      </p:pic>
      <p:pic>
        <p:nvPicPr>
          <p:cNvPr id="6" name="Picture 5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A75CCC54-EF92-0097-34BF-B6C7C89A5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830" y="5039680"/>
            <a:ext cx="1612170" cy="6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01C49A-A1AD-135A-D0C0-9E488B9D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04272"/>
            <a:ext cx="8503920" cy="75336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13BA00-1853-3BAD-02BB-FFC5289BF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310" y="1132448"/>
            <a:ext cx="8502650" cy="4022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560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50A2D-1B7D-8A2D-30A7-5B07DBBD327C}"/>
              </a:ext>
            </a:extLst>
          </p:cNvPr>
          <p:cNvSpPr/>
          <p:nvPr userDrawn="1"/>
        </p:nvSpPr>
        <p:spPr>
          <a:xfrm>
            <a:off x="0" y="1333501"/>
            <a:ext cx="9144000" cy="38080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04271"/>
            <a:ext cx="8503920" cy="914929"/>
          </a:xfrm>
        </p:spPr>
        <p:txBody>
          <a:bodyPr/>
          <a:lstStyle/>
          <a:p>
            <a:r>
              <a:rPr lang="en-US"/>
              <a:t>Content w/background – title one line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97999A-5CCE-3781-664B-3FA2924D1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483911"/>
            <a:ext cx="850392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7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304271"/>
            <a:ext cx="5669280" cy="914929"/>
          </a:xfrm>
        </p:spPr>
        <p:txBody>
          <a:bodyPr/>
          <a:lstStyle/>
          <a:p>
            <a:r>
              <a:rPr lang="en-US"/>
              <a:t>Content slide with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637EAD-EE5A-08B6-674E-72BC48E5D9B8}"/>
              </a:ext>
            </a:extLst>
          </p:cNvPr>
          <p:cNvCxnSpPr>
            <a:cxnSpLocks/>
          </p:cNvCxnSpPr>
          <p:nvPr userDrawn="1"/>
        </p:nvCxnSpPr>
        <p:spPr>
          <a:xfrm>
            <a:off x="320040" y="5149700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000035E-6E2B-C8D7-F3EC-C616B1D56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163" y="304800"/>
            <a:ext cx="2697162" cy="484346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Insert vertical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6C6C23-B637-A307-D1A4-A318EF5BE8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1335024"/>
            <a:ext cx="5669280" cy="381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5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Comparison slide with two columns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76A3-7B3B-66A5-E020-61F692A2D0A8}"/>
              </a:ext>
            </a:extLst>
          </p:cNvPr>
          <p:cNvCxnSpPr>
            <a:cxnSpLocks/>
          </p:cNvCxnSpPr>
          <p:nvPr userDrawn="1"/>
        </p:nvCxnSpPr>
        <p:spPr>
          <a:xfrm>
            <a:off x="320040" y="5148072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D4C75-924A-E1E8-AB47-E0EDDABAB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146519"/>
            <a:ext cx="4197096" cy="4001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E9EF27-CA65-6736-ECE2-81135FA8D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6231" y="1146519"/>
            <a:ext cx="4197096" cy="4001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35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727ADD-D432-4F31-86BB-446B7A676F3D}"/>
              </a:ext>
            </a:extLst>
          </p:cNvPr>
          <p:cNvSpPr/>
          <p:nvPr userDrawn="1"/>
        </p:nvSpPr>
        <p:spPr>
          <a:xfrm>
            <a:off x="4572000" y="0"/>
            <a:ext cx="4572000" cy="5714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04271"/>
            <a:ext cx="4023358" cy="914929"/>
          </a:xfrm>
        </p:spPr>
        <p:txBody>
          <a:bodyPr/>
          <a:lstStyle/>
          <a:p>
            <a:r>
              <a:rPr lang="en-US"/>
              <a:t>Data slide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272"/>
            <a:ext cx="4023360" cy="4843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76A3-7B3B-66A5-E020-61F692A2D0A8}"/>
              </a:ext>
            </a:extLst>
          </p:cNvPr>
          <p:cNvCxnSpPr>
            <a:cxnSpLocks/>
          </p:cNvCxnSpPr>
          <p:nvPr userDrawn="1"/>
        </p:nvCxnSpPr>
        <p:spPr>
          <a:xfrm>
            <a:off x="320040" y="5162745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F355CC0-2C4B-EFBA-AB4F-7F83741C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335024"/>
            <a:ext cx="4022723" cy="381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2549A-DBEB-B0B0-59F1-35F971467B22}"/>
              </a:ext>
            </a:extLst>
          </p:cNvPr>
          <p:cNvSpPr txBox="1"/>
          <p:nvPr userDrawn="1"/>
        </p:nvSpPr>
        <p:spPr>
          <a:xfrm>
            <a:off x="6984074" y="5325478"/>
            <a:ext cx="1839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Georgia" panose="02040502050405020303" pitchFamily="18" charset="0"/>
              </a:rPr>
              <a:t>shengbo-wang.github.io</a:t>
            </a:r>
          </a:p>
        </p:txBody>
      </p:sp>
    </p:spTree>
    <p:extLst>
      <p:ext uri="{BB962C8B-B14F-4D97-AF65-F5344CB8AC3E}">
        <p14:creationId xmlns:p14="http://schemas.microsoft.com/office/powerpoint/2010/main" val="252907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Thank You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5630BED-1E98-0CEF-3896-D0DA0B0CA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15261" cy="5715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ACF870-2F5D-892A-9CA1-99944B31E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754" y="2857500"/>
            <a:ext cx="7479792" cy="18448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 anchorCtr="0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5" name="Picture 4" descr="A black background with yellow and white text&#10;&#10;AI-generated content may be incorrect.">
            <a:extLst>
              <a:ext uri="{FF2B5EF4-FFF2-40B4-BE49-F238E27FC236}">
                <a16:creationId xmlns:a16="http://schemas.microsoft.com/office/drawing/2014/main" id="{AB7C1BE9-E2A3-D981-E7F9-FBF7CBB9E8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0795"/>
            <a:ext cx="2028426" cy="8642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EEBD1B-E703-B711-74D4-5ED9A9AA87DD}"/>
              </a:ext>
            </a:extLst>
          </p:cNvPr>
          <p:cNvCxnSpPr>
            <a:cxnSpLocks/>
          </p:cNvCxnSpPr>
          <p:nvPr userDrawn="1"/>
        </p:nvCxnSpPr>
        <p:spPr>
          <a:xfrm>
            <a:off x="258626" y="4827391"/>
            <a:ext cx="850392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9EA349-0E12-FD8C-31C8-568964ABC5C8}"/>
              </a:ext>
            </a:extLst>
          </p:cNvPr>
          <p:cNvSpPr txBox="1"/>
          <p:nvPr userDrawn="1"/>
        </p:nvSpPr>
        <p:spPr>
          <a:xfrm>
            <a:off x="6728347" y="5144397"/>
            <a:ext cx="2136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</a:rPr>
              <a:t>shengbo-wang.github.io</a:t>
            </a:r>
          </a:p>
        </p:txBody>
      </p:sp>
    </p:spTree>
    <p:extLst>
      <p:ext uri="{BB962C8B-B14F-4D97-AF65-F5344CB8AC3E}">
        <p14:creationId xmlns:p14="http://schemas.microsoft.com/office/powerpoint/2010/main" val="46352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9B338C1-2784-30C7-6E4C-60A49A2043F7}"/>
              </a:ext>
            </a:extLst>
          </p:cNvPr>
          <p:cNvSpPr/>
          <p:nvPr userDrawn="1"/>
        </p:nvSpPr>
        <p:spPr>
          <a:xfrm>
            <a:off x="0" y="5171873"/>
            <a:ext cx="9144000" cy="543127"/>
          </a:xfrm>
          <a:prstGeom prst="rect">
            <a:avLst/>
          </a:prstGeom>
          <a:gradFill flip="none" rotWithShape="1">
            <a:gsLst>
              <a:gs pos="0">
                <a:srgbClr val="A31919"/>
              </a:gs>
              <a:gs pos="82000">
                <a:schemeClr val="bg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304272"/>
            <a:ext cx="8503920" cy="75336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125415"/>
            <a:ext cx="8503920" cy="40220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44E43-C7E8-46FD-4735-1C79430D97E7}"/>
              </a:ext>
            </a:extLst>
          </p:cNvPr>
          <p:cNvSpPr txBox="1"/>
          <p:nvPr userDrawn="1"/>
        </p:nvSpPr>
        <p:spPr>
          <a:xfrm>
            <a:off x="6599160" y="5272228"/>
            <a:ext cx="2245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Georgia" panose="02040502050405020303" pitchFamily="18" charset="0"/>
              </a:rPr>
              <a:t>IOS March 2026     </a:t>
            </a:r>
            <a:fld id="{F9874818-DE14-4B62-AAFD-E32C02D3D2E3}" type="slidenum">
              <a:rPr lang="en-US" sz="1200" smtClean="0">
                <a:latin typeface="Georgia" panose="02040502050405020303" pitchFamily="18" charset="0"/>
              </a:rPr>
              <a:pPr algn="ctr"/>
              <a:t>‹#›</a:t>
            </a:fld>
            <a:endParaRPr lang="en-US" sz="1200" dirty="0"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BCDDB0-5D89-666C-A3F0-581C1D534BC0}"/>
              </a:ext>
            </a:extLst>
          </p:cNvPr>
          <p:cNvCxnSpPr>
            <a:cxnSpLocks/>
          </p:cNvCxnSpPr>
          <p:nvPr userDrawn="1"/>
        </p:nvCxnSpPr>
        <p:spPr>
          <a:xfrm>
            <a:off x="0" y="5171873"/>
            <a:ext cx="9144000" cy="0"/>
          </a:xfrm>
          <a:prstGeom prst="line">
            <a:avLst/>
          </a:prstGeom>
          <a:ln w="38100">
            <a:gradFill>
              <a:gsLst>
                <a:gs pos="4400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4800000" scaled="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A black background with yellow and white text&#10;&#10;AI-generated content may be incorrect.">
            <a:extLst>
              <a:ext uri="{FF2B5EF4-FFF2-40B4-BE49-F238E27FC236}">
                <a16:creationId xmlns:a16="http://schemas.microsoft.com/office/drawing/2014/main" id="{9CC5ADD4-AC7A-2336-C919-EFB3476E92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45" y="5123066"/>
            <a:ext cx="1605435" cy="6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5" r:id="rId2"/>
    <p:sldLayoutId id="2147483673" r:id="rId3"/>
    <p:sldLayoutId id="2147483662" r:id="rId4"/>
    <p:sldLayoutId id="2147483674" r:id="rId5"/>
    <p:sldLayoutId id="2147483675" r:id="rId6"/>
    <p:sldLayoutId id="2147483664" r:id="rId7"/>
    <p:sldLayoutId id="2147483684" r:id="rId8"/>
    <p:sldLayoutId id="2147483683" r:id="rId9"/>
    <p:sldLayoutId id="2147483666" r:id="rId10"/>
    <p:sldLayoutId id="214748366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3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8.xml"/><Relationship Id="rId7" Type="http://schemas.openxmlformats.org/officeDocument/2006/relationships/image" Target="../media/image2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5.xml"/><Relationship Id="rId7" Type="http://schemas.openxmlformats.org/officeDocument/2006/relationships/image" Target="../media/image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9.png"/><Relationship Id="rId5" Type="http://schemas.openxmlformats.org/officeDocument/2006/relationships/tags" Target="../tags/tag37.xml"/><Relationship Id="rId10" Type="http://schemas.openxmlformats.org/officeDocument/2006/relationships/image" Target="../media/image38.png"/><Relationship Id="rId4" Type="http://schemas.openxmlformats.org/officeDocument/2006/relationships/tags" Target="../tags/tag36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0.xml"/><Relationship Id="rId7" Type="http://schemas.openxmlformats.org/officeDocument/2006/relationships/image" Target="../media/image4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43.png"/><Relationship Id="rId4" Type="http://schemas.openxmlformats.org/officeDocument/2006/relationships/tags" Target="../tags/tag41.xml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5.png"/><Relationship Id="rId5" Type="http://schemas.openxmlformats.org/officeDocument/2006/relationships/tags" Target="../tags/tag10.xml"/><Relationship Id="rId10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3.xml"/><Relationship Id="rId21" Type="http://schemas.openxmlformats.org/officeDocument/2006/relationships/image" Target="../media/image24.png"/><Relationship Id="rId7" Type="http://schemas.openxmlformats.org/officeDocument/2006/relationships/tags" Target="../tags/tag17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2.xml"/><Relationship Id="rId16" Type="http://schemas.openxmlformats.org/officeDocument/2006/relationships/image" Target="../media/image19.svg"/><Relationship Id="rId20" Type="http://schemas.openxmlformats.org/officeDocument/2006/relationships/image" Target="../media/image2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5.xml"/><Relationship Id="rId15" Type="http://schemas.openxmlformats.org/officeDocument/2006/relationships/image" Target="../media/image18.png"/><Relationship Id="rId10" Type="http://schemas.openxmlformats.org/officeDocument/2006/relationships/tags" Target="../tags/tag20.xml"/><Relationship Id="rId19" Type="http://schemas.openxmlformats.org/officeDocument/2006/relationships/image" Target="../media/image2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3C03E-81C6-90EA-0DDC-B774DABA7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5F4A-065F-1115-1657-E7F4C3606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553" y="1222862"/>
            <a:ext cx="7476067" cy="1405468"/>
          </a:xfrm>
        </p:spPr>
        <p:txBody>
          <a:bodyPr>
            <a:noAutofit/>
          </a:bodyPr>
          <a:lstStyle/>
          <a:p>
            <a:r>
              <a:rPr lang="en-US" sz="4000" b="1" dirty="0"/>
              <a:t>Q-Measure-Learning</a:t>
            </a:r>
            <a:br>
              <a:rPr lang="en-US" sz="4000" dirty="0"/>
            </a:br>
            <a:r>
              <a:rPr lang="en-US" sz="4000" dirty="0"/>
              <a:t>for Continuous State RL</a:t>
            </a:r>
            <a:br>
              <a:rPr lang="en-US" sz="4000" dirty="0"/>
            </a:br>
            <a:br>
              <a:rPr lang="en-US" sz="1200" dirty="0"/>
            </a:br>
            <a:r>
              <a:rPr lang="en-US" sz="3200" i="1" dirty="0"/>
              <a:t>Efficient Implementation </a:t>
            </a:r>
            <a:br>
              <a:rPr lang="en-US" sz="3200" i="1" dirty="0"/>
            </a:br>
            <a:r>
              <a:rPr lang="en-US" sz="3200" i="1" dirty="0"/>
              <a:t>and Convergence</a:t>
            </a:r>
            <a:endParaRPr lang="en-US" sz="36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8E2A8-5EA1-678B-C205-656FB97E5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267" y="3789404"/>
            <a:ext cx="5546467" cy="9510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Shengbo Wang</a:t>
            </a:r>
            <a:endParaRPr lang="en-US" altLang="zh-CN" sz="1400" baseline="30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zh-CN" sz="1400" baseline="30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400" dirty="0"/>
              <a:t>Daniel J. Epstein Department of Industrial and Systems Engineering, USC</a:t>
            </a:r>
          </a:p>
        </p:txBody>
      </p:sp>
    </p:spTree>
    <p:extLst>
      <p:ext uri="{BB962C8B-B14F-4D97-AF65-F5344CB8AC3E}">
        <p14:creationId xmlns:p14="http://schemas.microsoft.com/office/powerpoint/2010/main" val="446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915B-746A-5213-6B98-CF43AB7F3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404C-BB02-E277-C4A7-73DB8DA4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Small Issue: No Simple </a:t>
            </a:r>
            <a:r>
              <a:rPr lang="en-US" i="1" dirty="0"/>
              <a:t>K</a:t>
            </a:r>
          </a:p>
        </p:txBody>
      </p:sp>
      <p:pic>
        <p:nvPicPr>
          <p:cNvPr id="17" name="Picture 16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No simple \cblue{known} $K$  such that&#10;$$\begin{aligned}Q^*(x,a)&amp;\approx q^*(x,a):=\int_{\X\times \A}K((x,a),(y,b))\nu^*(dy,db),\\&#10;\nu^*&amp;\approx \nu_n = \sum_{t=0}^n W_{n,t} \delta_{(X_t,A_t)}.\end{aligned}$$&#10;&#10;&#10;\end{document}&#10;" title="IguanaTex Picture Display">
            <a:extLst>
              <a:ext uri="{FF2B5EF4-FFF2-40B4-BE49-F238E27FC236}">
                <a16:creationId xmlns:a16="http://schemas.microsoft.com/office/drawing/2014/main" id="{F176DBED-DFFA-1F0A-0DE6-A5DCBA75BE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0040" y="1206697"/>
            <a:ext cx="7573029" cy="2106972"/>
          </a:xfrm>
          <a:prstGeom prst="rect">
            <a:avLst/>
          </a:prstGeom>
        </p:spPr>
      </p:pic>
      <p:pic>
        <p:nvPicPr>
          <p:cNvPr id="6" name="Picture 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A $K$ \cblue{known} upto a normalization constant&#10;$$Q^*(x,a)\approx q^*(x,a):=\frac{\int_{\X\times \A}\kappa((x,a),(y,b))\cred{\nu^*}(dy,db)}{\int_{\X\times \A}\kappa((x,a),(y,b))\cred{\mu_b}(dy,db)}.$$&#10;&#10;&#10;\end{document}&#10;" title="IguanaTex Picture Display">
            <a:extLst>
              <a:ext uri="{FF2B5EF4-FFF2-40B4-BE49-F238E27FC236}">
                <a16:creationId xmlns:a16="http://schemas.microsoft.com/office/drawing/2014/main" id="{117C91BA-27AF-3A55-FA9E-6035795451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040" y="3598906"/>
            <a:ext cx="7544532" cy="13091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AD5C8F-F91D-0B3B-5706-D2424776F774}"/>
              </a:ext>
            </a:extLst>
          </p:cNvPr>
          <p:cNvGrpSpPr/>
          <p:nvPr/>
        </p:nvGrpSpPr>
        <p:grpSpPr>
          <a:xfrm>
            <a:off x="5626443" y="1892556"/>
            <a:ext cx="3451189" cy="2761822"/>
            <a:chOff x="5626443" y="1892556"/>
            <a:chExt cx="3451189" cy="276182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3D13EFA-2E05-4B5E-210E-A8976A927531}"/>
                </a:ext>
              </a:extLst>
            </p:cNvPr>
            <p:cNvSpPr/>
            <p:nvPr/>
          </p:nvSpPr>
          <p:spPr>
            <a:xfrm>
              <a:off x="5626443" y="1892556"/>
              <a:ext cx="3451189" cy="10225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0E3C0FB-B749-0851-986B-A4F0BBE6B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978" y="2915119"/>
              <a:ext cx="437222" cy="173925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Stationary distribution \\&#10;under the behavior policy&#10;&#10;\end{document}&#10;" title="IguanaTex Picture Display">
              <a:extLst>
                <a:ext uri="{FF2B5EF4-FFF2-40B4-BE49-F238E27FC236}">
                  <a16:creationId xmlns:a16="http://schemas.microsoft.com/office/drawing/2014/main" id="{7EBD3771-8098-EF50-4292-DA77314BBDF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5934131" y="2137171"/>
              <a:ext cx="2835811" cy="53333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0254E6-5DE9-C9FD-1709-A6162229C47D}"/>
              </a:ext>
            </a:extLst>
          </p:cNvPr>
          <p:cNvGrpSpPr/>
          <p:nvPr/>
        </p:nvGrpSpPr>
        <p:grpSpPr>
          <a:xfrm>
            <a:off x="2261547" y="1476589"/>
            <a:ext cx="3197517" cy="2776869"/>
            <a:chOff x="2261547" y="1476589"/>
            <a:chExt cx="3197517" cy="277686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6E8A4B-EC0F-5859-7DE9-DC2292165C35}"/>
                </a:ext>
              </a:extLst>
            </p:cNvPr>
            <p:cNvSpPr/>
            <p:nvPr/>
          </p:nvSpPr>
          <p:spPr>
            <a:xfrm>
              <a:off x="2261547" y="1476589"/>
              <a:ext cx="3197517" cy="12666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B4EC35A-D7B7-CA83-EEDC-EE60A22834E5}"/>
                </a:ext>
              </a:extLst>
            </p:cNvPr>
            <p:cNvCxnSpPr>
              <a:cxnSpLocks/>
              <a:stCxn id="44" idx="4"/>
            </p:cNvCxnSpPr>
            <p:nvPr/>
          </p:nvCxnSpPr>
          <p:spPr>
            <a:xfrm>
              <a:off x="3860306" y="2743200"/>
              <a:ext cx="966759" cy="15102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User specified kernel;\\&#10;e.g. $\kappa(u,v) = e^{-|u-v|^2}$&#10;&#10;\end{document}&#10;" title="IguanaTex Picture Display">
              <a:extLst>
                <a:ext uri="{FF2B5EF4-FFF2-40B4-BE49-F238E27FC236}">
                  <a16:creationId xmlns:a16="http://schemas.microsoft.com/office/drawing/2014/main" id="{81C39878-E3D6-E057-968E-A7D1CE6A0E7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658018" y="1837132"/>
              <a:ext cx="2410669" cy="545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1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C4B8F-AD2A-2718-9F15-613582515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EF37-C175-54EB-74A8-1120246C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the Unknown</a:t>
            </a:r>
            <a:endParaRPr lang="en-US" i="1" dirty="0"/>
          </a:p>
        </p:txBody>
      </p:sp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$$Q^*(x,a)\approx q^*(x,a):=\frac{\int_{\X\times \A}\kappa((x,a),(y,b))\cred{\nu^*}(dy,db)}{\int_{\X\times \A}\kappa((x,a),(y,b))\cred{\mu_b}(dy,db)}.$$&#10;&#10;&#10;\end{document}&#10;" title="IguanaTex Picture Display">
            <a:extLst>
              <a:ext uri="{FF2B5EF4-FFF2-40B4-BE49-F238E27FC236}">
                <a16:creationId xmlns:a16="http://schemas.microsoft.com/office/drawing/2014/main" id="{15C55F77-37B8-3262-ABCF-517AA52E84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68800" y="1057636"/>
            <a:ext cx="6406399" cy="750933"/>
          </a:xfrm>
          <a:prstGeom prst="rect">
            <a:avLst/>
          </a:prstGeom>
        </p:spPr>
      </p:pic>
      <p:pic>
        <p:nvPicPr>
          <p:cNvPr id="20" name="Picture 19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$$\begin{aligned}\cred{\nu^*} &amp;\approx \nu_n = \sum_{t=0}^n \cred{W_{n,t}} \delta_{(X_t,A_t)}\\&#10;\cred{\mu_b}&amp;\approx \mu_n = \frac{1}{n+1}\sum_{t=0}^n \delta_{(X_t,A_t)}\end{aligned}$$ &#10;\end{document}&#10;" title="IguanaTex Picture Display">
            <a:extLst>
              <a:ext uri="{FF2B5EF4-FFF2-40B4-BE49-F238E27FC236}">
                <a16:creationId xmlns:a16="http://schemas.microsoft.com/office/drawing/2014/main" id="{57EDA28A-EB09-5C46-3B83-7745515767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63124" y="2147720"/>
            <a:ext cx="3417750" cy="1684573"/>
          </a:xfrm>
          <a:prstGeom prst="rect">
            <a:avLst/>
          </a:prstGeom>
        </p:spPr>
      </p:pic>
      <p:pic>
        <p:nvPicPr>
          <p:cNvPr id="7" name="Picture 6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We only need to keep the Markov chain data and update\\ $\bd{W}_n:=\set{W_{n,t}:t=0,\dots,n}$.&#10;\end{document}&#10;" title="IguanaTex Picture Display">
            <a:extLst>
              <a:ext uri="{FF2B5EF4-FFF2-40B4-BE49-F238E27FC236}">
                <a16:creationId xmlns:a16="http://schemas.microsoft.com/office/drawing/2014/main" id="{CCF9BB17-3DB4-A50C-58B9-43B4347F60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4225" y="4171444"/>
            <a:ext cx="6946128" cy="6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F16C8-658B-DDDE-CB3D-4A79487B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251D-EC57-07C7-C314-B2B881EB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</a:t>
            </a:r>
            <a:r>
              <a:rPr lang="en-US" i="1" dirty="0"/>
              <a:t>W</a:t>
            </a:r>
            <a:r>
              <a:rPr lang="en-US" dirty="0"/>
              <a:t> using Q-Learning Update</a:t>
            </a:r>
            <a:endParaRPr lang="en-US" i="1" dirty="0"/>
          </a:p>
        </p:txBody>
      </p:sp>
      <p:pic>
        <p:nvPicPr>
          <p:cNvPr id="21" name="Picture 20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$$\begin{aligned}q_n(x,a)&amp;:=\frac{\int_{\X\times \A}\kappa((x,a),(y,b))\cblue{\nu_n}(dy,db)}{\int_{\X\times \A}\kappa((x,a),(y,b))\cblue{\mu_n}(dy,db)}\\&#10;&amp;=\frac{\sum_{t\leq n}\kappa((x,a),(X_t,A_t))W_{n,t}}{\tfrac{1}{n+1}\sum_{t\leq n}\kappa((x,a),(X_t,A_t))} \end{aligned}$$&#10;&#10;&#10;\end{document}&#10;" title="IguanaTex Picture Display">
            <a:extLst>
              <a:ext uri="{FF2B5EF4-FFF2-40B4-BE49-F238E27FC236}">
                <a16:creationId xmlns:a16="http://schemas.microsoft.com/office/drawing/2014/main" id="{1FB22F22-14DB-DC66-3783-4775676DB1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66934" y="2152666"/>
            <a:ext cx="5010132" cy="1644342"/>
          </a:xfrm>
          <a:prstGeom prst="rect">
            <a:avLst/>
          </a:prstGeom>
        </p:spPr>
      </p:pic>
      <p:pic>
        <p:nvPicPr>
          <p:cNvPr id="18" name="Picture 1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$$\bd{W}_{n+1} = [(1-\alpha_{n+1})\bd{W}_n,\alpha_{n+1}Y_{n+1}]$$&#10;\end{document}&#10;" title="IguanaTex Picture Display">
            <a:extLst>
              <a:ext uri="{FF2B5EF4-FFF2-40B4-BE49-F238E27FC236}">
                <a16:creationId xmlns:a16="http://schemas.microsoft.com/office/drawing/2014/main" id="{CE8D0394-2988-425D-2C91-20CB70F024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37966" y="4612114"/>
            <a:ext cx="4371501" cy="279924"/>
          </a:xfrm>
          <a:prstGeom prst="rect">
            <a:avLst/>
          </a:prstGeom>
        </p:spPr>
      </p:pic>
      <p:pic>
        <p:nvPicPr>
          <p:cNvPr id="16" name="Picture 1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$$q^*(x,a):=\frac{\int_{\X\times \A}\kappa((x,a),(y,b))\cred{\nu^*}(dy,db)}{\int_{\X\times \A}\kappa((x,a),(y,b))\cred{\mu_b}(dy,db)}$$&#10;&#10;&#10;\end{document}&#10;" title="IguanaTex Picture Display">
            <a:extLst>
              <a:ext uri="{FF2B5EF4-FFF2-40B4-BE49-F238E27FC236}">
                <a16:creationId xmlns:a16="http://schemas.microsoft.com/office/drawing/2014/main" id="{4AF342E6-90C5-094B-BF3F-C4A824C5E3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6934" y="1196053"/>
            <a:ext cx="4958170" cy="750933"/>
          </a:xfrm>
          <a:prstGeom prst="rect">
            <a:avLst/>
          </a:prstGeom>
        </p:spPr>
      </p:pic>
      <p:pic>
        <p:nvPicPr>
          <p:cNvPr id="10" name="Picture 9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$$Y_{n+1} = R_{n+1} + \gamma \max_{a\in\A}q_n(X_{n+1},a)$$&#10;&#10;\end{document}&#10;" title="IguanaTex Picture Display">
            <a:extLst>
              <a:ext uri="{FF2B5EF4-FFF2-40B4-BE49-F238E27FC236}">
                <a16:creationId xmlns:a16="http://schemas.microsoft.com/office/drawing/2014/main" id="{41934D02-CAF7-1D3C-D035-BF4A33B73E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17295" y="4002688"/>
            <a:ext cx="4111696" cy="40563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4DE5CF0-273C-5C78-5074-3DD95DD74C60}"/>
              </a:ext>
            </a:extLst>
          </p:cNvPr>
          <p:cNvGrpSpPr/>
          <p:nvPr/>
        </p:nvGrpSpPr>
        <p:grpSpPr>
          <a:xfrm>
            <a:off x="1111334" y="939471"/>
            <a:ext cx="6921332" cy="3061325"/>
            <a:chOff x="2914646" y="937579"/>
            <a:chExt cx="6921332" cy="306132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E298135-CDA2-EC16-A64D-BF380601ACE7}"/>
                </a:ext>
              </a:extLst>
            </p:cNvPr>
            <p:cNvSpPr/>
            <p:nvPr/>
          </p:nvSpPr>
          <p:spPr>
            <a:xfrm>
              <a:off x="2914646" y="937579"/>
              <a:ext cx="6921332" cy="12666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34B1E12-AA20-AE10-11FB-985ED5787156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>
              <a:off x="6375312" y="2204190"/>
              <a:ext cx="626076" cy="17947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Only need to compute $q_n(X_{n+1},\cd)$.\\&#10;Need only $O(|\A|n)$ operations; efficently computable!&#10;&#10;\end{document}&#10;" title="IguanaTex Picture Display">
              <a:extLst>
                <a:ext uri="{FF2B5EF4-FFF2-40B4-BE49-F238E27FC236}">
                  <a16:creationId xmlns:a16="http://schemas.microsoft.com/office/drawing/2014/main" id="{199C26E4-59F8-ACEC-D1CD-67C0B46C9A5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365994" y="1326294"/>
              <a:ext cx="5840767" cy="557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0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2802-E058-0771-BB68-DD2C88B37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F634-9014-FC9C-AA0D-EF7FD55E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Convergence Theorem</a:t>
            </a:r>
            <a:endParaRPr lang="en-US" i="1" dirty="0"/>
          </a:p>
        </p:txBody>
      </p:sp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\paragraph{Theorem. }Under mild regularity assumptions and uniform ergodicity of the behavior policy, then $\nu_n\xra{a.s.}\nu^*$ and $$\sup_{x,a}|q_n(x,a)-q^*(x,a)|\xra{a.s.} 0.$$&#10;&#10;Moreover, if $\X$ is regular, the Markov chain under the behavior policy \textit{sufficently well}, and $Q^*$ is $\alpha$-H\&quot;older continuous, &#10;$$\sup_{x,a}|q^*(x,a) - Q^*(x,a)|\leq \frac{C}{1-\gamma}d^{\alpha/2}\sigma^\alpha$$&#10;where $\sigma$ is the ``bandwidth&quot; of the Gaussian kernel $\kappa$. &#10;&#10;&#10;\end{document}&#10;" title="IguanaTex Picture Display">
            <a:extLst>
              <a:ext uri="{FF2B5EF4-FFF2-40B4-BE49-F238E27FC236}">
                <a16:creationId xmlns:a16="http://schemas.microsoft.com/office/drawing/2014/main" id="{5C0AC775-E4A4-3F72-D00A-0167586822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0040" y="1131775"/>
            <a:ext cx="7910097" cy="359923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FBD5157-6590-F912-A2E4-3ECB61221750}"/>
              </a:ext>
            </a:extLst>
          </p:cNvPr>
          <p:cNvGrpSpPr/>
          <p:nvPr/>
        </p:nvGrpSpPr>
        <p:grpSpPr>
          <a:xfrm>
            <a:off x="1219200" y="987036"/>
            <a:ext cx="4357816" cy="1870464"/>
            <a:chOff x="1219200" y="987036"/>
            <a:chExt cx="4357816" cy="18704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1F4D86A-5CBB-BD69-1785-E884371CD38A}"/>
                </a:ext>
              </a:extLst>
            </p:cNvPr>
            <p:cNvSpPr/>
            <p:nvPr/>
          </p:nvSpPr>
          <p:spPr>
            <a:xfrm>
              <a:off x="1219200" y="987036"/>
              <a:ext cx="4357816" cy="75336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816AE7-B51F-E39B-8D0C-B6F1F7BDB946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 flipH="1">
              <a:off x="2010032" y="1740400"/>
              <a:ext cx="1388076" cy="11171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Full volume (e.g. Euclidean balls).&#10;&#10;\end{document}&#10;" title="IguanaTex Picture Display">
              <a:extLst>
                <a:ext uri="{FF2B5EF4-FFF2-40B4-BE49-F238E27FC236}">
                  <a16:creationId xmlns:a16="http://schemas.microsoft.com/office/drawing/2014/main" id="{CDAD85F0-E4FD-C0B0-C062-131FF4FCC8D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06288" y="1243252"/>
              <a:ext cx="3786671" cy="25447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C2EEAD-345F-7B74-F76A-4DDC5D8EE28B}"/>
              </a:ext>
            </a:extLst>
          </p:cNvPr>
          <p:cNvGrpSpPr/>
          <p:nvPr/>
        </p:nvGrpSpPr>
        <p:grpSpPr>
          <a:xfrm>
            <a:off x="1506288" y="1707875"/>
            <a:ext cx="5760720" cy="1504882"/>
            <a:chOff x="1506288" y="1707875"/>
            <a:chExt cx="5760720" cy="150488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86B68E-76DC-4614-AD56-E451A81C8447}"/>
                </a:ext>
              </a:extLst>
            </p:cNvPr>
            <p:cNvSpPr/>
            <p:nvPr/>
          </p:nvSpPr>
          <p:spPr>
            <a:xfrm>
              <a:off x="3872320" y="1707875"/>
              <a:ext cx="3394688" cy="75336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DD61621-4CA0-AFA2-4684-B2E36E362BB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H="1">
              <a:off x="1506288" y="2350911"/>
              <a:ext cx="2863173" cy="86184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Sufficient density coverage.&#10;&#10;\end{document}&#10;" title="IguanaTex Picture Display">
              <a:extLst>
                <a:ext uri="{FF2B5EF4-FFF2-40B4-BE49-F238E27FC236}">
                  <a16:creationId xmlns:a16="http://schemas.microsoft.com/office/drawing/2014/main" id="{F6546E59-E694-5AED-8521-38D009CE217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157892" y="1980353"/>
              <a:ext cx="2947051" cy="230095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129C367-9567-CE92-5EA5-A39501711635}"/>
              </a:ext>
            </a:extLst>
          </p:cNvPr>
          <p:cNvGrpSpPr/>
          <p:nvPr/>
        </p:nvGrpSpPr>
        <p:grpSpPr>
          <a:xfrm>
            <a:off x="3451846" y="3362532"/>
            <a:ext cx="5692154" cy="2115630"/>
            <a:chOff x="3451846" y="3362532"/>
            <a:chExt cx="5692154" cy="2115630"/>
          </a:xfrm>
        </p:grpSpPr>
        <p:sp>
          <p:nvSpPr>
            <p:cNvPr id="64" name="Oval 63">
              <a:hlinkClick r:id="rId9" action="ppaction://hlinksldjump"/>
              <a:extLst>
                <a:ext uri="{FF2B5EF4-FFF2-40B4-BE49-F238E27FC236}">
                  <a16:creationId xmlns:a16="http://schemas.microsoft.com/office/drawing/2014/main" id="{E40188F2-A267-6CE3-1248-F0D653B048F9}"/>
                </a:ext>
              </a:extLst>
            </p:cNvPr>
            <p:cNvSpPr/>
            <p:nvPr/>
          </p:nvSpPr>
          <p:spPr>
            <a:xfrm>
              <a:off x="4432149" y="4141563"/>
              <a:ext cx="4711851" cy="1336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405CFCE-0EF5-5DB2-6D31-9FB0005AF2FE}"/>
                </a:ext>
              </a:extLst>
            </p:cNvPr>
            <p:cNvCxnSpPr>
              <a:cxnSpLocks/>
              <a:stCxn id="64" idx="1"/>
            </p:cNvCxnSpPr>
            <p:nvPr/>
          </p:nvCxnSpPr>
          <p:spPr>
            <a:xfrm flipH="1" flipV="1">
              <a:off x="3451846" y="3362532"/>
              <a:ext cx="1670338" cy="974771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84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A mild condition; holds under \\&#10;Lipschitz dynamics and H\&quot;older reward.&#10;&#10;\end{document}&#10;" title="IguanaTex Picture Display">
              <a:extLst>
                <a:ext uri="{FF2B5EF4-FFF2-40B4-BE49-F238E27FC236}">
                  <a16:creationId xmlns:a16="http://schemas.microsoft.com/office/drawing/2014/main" id="{8F2585D9-8692-C6E7-C6C6-CAF68C71995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714234" y="4533913"/>
              <a:ext cx="4307815" cy="536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9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2B96-6800-052E-170B-6D27AE1F9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3233-F3E9-F24F-3D48-C8A45B6D0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378" y="1743897"/>
            <a:ext cx="6338396" cy="2399736"/>
          </a:xfrm>
        </p:spPr>
        <p:txBody>
          <a:bodyPr>
            <a:normAutofit/>
          </a:bodyPr>
          <a:lstStyle/>
          <a:p>
            <a:r>
              <a:rPr lang="en-US" sz="7200" b="1" dirty="0"/>
              <a:t>N</a:t>
            </a:r>
            <a:r>
              <a:rPr lang="en-US" b="1" dirty="0"/>
              <a:t>umerical </a:t>
            </a:r>
            <a:br>
              <a:rPr lang="en-US" b="1" dirty="0"/>
            </a:br>
            <a:r>
              <a:rPr lang="en-US" b="1" dirty="0"/>
              <a:t>	 experiment</a:t>
            </a:r>
          </a:p>
        </p:txBody>
      </p:sp>
    </p:spTree>
    <p:extLst>
      <p:ext uri="{BB962C8B-B14F-4D97-AF65-F5344CB8AC3E}">
        <p14:creationId xmlns:p14="http://schemas.microsoft.com/office/powerpoint/2010/main" val="4094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1600B-70D3-A3DB-DADE-605FBF14B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FEB6-A2A9-5CC4-24D8-5823D43B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Setup: Two-Item Inventory Control</a:t>
            </a:r>
          </a:p>
        </p:txBody>
      </p:sp>
      <p:pic>
        <p:nvPicPr>
          <p:cNvPr id="8" name="Picture 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Let $\set{D_t=(D_{t,1},D_{t,2}):t\geq 0}$ be an i.i.d. sequence of nonnegative demand vectors where $D_{t,1}$ correlates with $D_{t,2}$. The lost-sales inventory dynamics then evolve as&#10;$$X_{t+1} = \min\set{(X_t+A_t - D_t)_+,I_{\max}}.$$&#10;&#10;Moreover, let $h,p,c\in\R^2_{&gt;0}$ be holding, lost-sales, and unit ordering cost vectors, and let $k&gt;0$ be a fixed ordering cost. The one-step cost is&#10;$$ C_{t+1}&#10;=&#10;k\,\1\{A_{t,1}+A_{t,2}&gt;0\}&#10;+c^\top A_t+h^\top X_{t+1}&#10;+p^\top(D_t-X_t-A_t)_+.$$&#10;&#10;\end{document}&#10;" title="IguanaTex Picture Display">
            <a:extLst>
              <a:ext uri="{FF2B5EF4-FFF2-40B4-BE49-F238E27FC236}">
                <a16:creationId xmlns:a16="http://schemas.microsoft.com/office/drawing/2014/main" id="{095F2E38-01FB-6E0A-C9E1-EB263D5831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0040" y="1131774"/>
            <a:ext cx="7908575" cy="29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51835-245F-3ECE-7F30-E532C479F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7486-E1DF-B736-0F15-810E7D15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Convergence Curves</a:t>
            </a:r>
          </a:p>
        </p:txBody>
      </p:sp>
      <p:pic>
        <p:nvPicPr>
          <p:cNvPr id="3" name="Image 2" descr="/mnt/data/trimmed_figs/fig1_training_curves.png">
            <a:extLst>
              <a:ext uri="{FF2B5EF4-FFF2-40B4-BE49-F238E27FC236}">
                <a16:creationId xmlns:a16="http://schemas.microsoft.com/office/drawing/2014/main" id="{67354801-BC26-9FF3-7169-5EC43568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7" y="987552"/>
            <a:ext cx="8020997" cy="3016606"/>
          </a:xfrm>
          <a:prstGeom prst="rect">
            <a:avLst/>
          </a:prstGeom>
        </p:spPr>
      </p:pic>
      <p:sp>
        <p:nvSpPr>
          <p:cNvPr id="4" name="Shape 3">
            <a:extLst>
              <a:ext uri="{FF2B5EF4-FFF2-40B4-BE49-F238E27FC236}">
                <a16:creationId xmlns:a16="http://schemas.microsoft.com/office/drawing/2014/main" id="{2EEBC274-7B12-9ED1-4807-88ECA5035BDB}"/>
              </a:ext>
            </a:extLst>
          </p:cNvPr>
          <p:cNvSpPr/>
          <p:nvPr/>
        </p:nvSpPr>
        <p:spPr>
          <a:xfrm>
            <a:off x="749807" y="4223613"/>
            <a:ext cx="7644384" cy="914"/>
          </a:xfrm>
          <a:prstGeom prst="line">
            <a:avLst/>
          </a:prstGeom>
          <a:noFill/>
          <a:ln w="12700">
            <a:solidFill>
              <a:srgbClr val="FEC51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8FE6B918-0E90-46F5-A4B5-89165F2CD7A0}"/>
              </a:ext>
            </a:extLst>
          </p:cNvPr>
          <p:cNvSpPr/>
          <p:nvPr/>
        </p:nvSpPr>
        <p:spPr>
          <a:xfrm>
            <a:off x="749807" y="4232765"/>
            <a:ext cx="7417349" cy="1113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22201C"/>
                </a:solidFill>
                <a:ea typeface="Georgia" pitchFamily="34" charset="-122"/>
                <a:cs typeface="Georgia" pitchFamily="34" charset="-120"/>
              </a:rPr>
              <a:t>Greedy policy value improves quickly and then stabilizes.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22201C"/>
                </a:solidFill>
                <a:ea typeface="Georgia" pitchFamily="34" charset="-122"/>
                <a:cs typeface="Georgia" pitchFamily="34" charset="-120"/>
              </a:rPr>
              <a:t>RMSE against the DP benchmark decreases throughout training.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22201C"/>
                </a:solidFill>
                <a:ea typeface="Georgia" pitchFamily="34" charset="-122"/>
                <a:cs typeface="Georgia" pitchFamily="34" charset="-120"/>
              </a:rPr>
              <a:t>The remaining gap is expected: qₙ converges to q*, and q* differs from Q*.</a:t>
            </a:r>
            <a:endParaRPr lang="en-US" sz="1600" dirty="0"/>
          </a:p>
          <a:p>
            <a:pPr marL="0" indent="0">
              <a:buNone/>
            </a:pPr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21283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E150D-B0F9-B998-6730-20DD34B5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79EA-D98B-4ECB-12D8-422CBFA2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Comparison</a:t>
            </a:r>
          </a:p>
        </p:txBody>
      </p:sp>
      <p:pic>
        <p:nvPicPr>
          <p:cNvPr id="6" name="Image 2" descr="/mnt/data/trimmed_figs/fig2_policy_compare.png">
            <a:extLst>
              <a:ext uri="{FF2B5EF4-FFF2-40B4-BE49-F238E27FC236}">
                <a16:creationId xmlns:a16="http://schemas.microsoft.com/office/drawing/2014/main" id="{25982388-1106-86D2-8C67-4329F275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61" y="983495"/>
            <a:ext cx="5487877" cy="41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E97E-54BA-B13A-DC5D-38116D9F6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77" y="2857500"/>
            <a:ext cx="7479792" cy="1844899"/>
          </a:xfrm>
        </p:spPr>
        <p:txBody>
          <a:bodyPr>
            <a:norm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questions and thoughts are most welcome!</a:t>
            </a:r>
          </a:p>
        </p:txBody>
      </p:sp>
      <p:pic>
        <p:nvPicPr>
          <p:cNvPr id="4" name="Picture 3" descr="The image is a QR code, which is a matrix of black and white squares used for scanning to reveal a digital code.&#10;&#10;AI-generated content may be incorrect.">
            <a:extLst>
              <a:ext uri="{FF2B5EF4-FFF2-40B4-BE49-F238E27FC236}">
                <a16:creationId xmlns:a16="http://schemas.microsoft.com/office/drawing/2014/main" id="{F78A0A71-33C4-E663-B021-8C8C1F971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684" t="-8230" r="-5544" b="-6685"/>
          <a:stretch>
            <a:fillRect/>
          </a:stretch>
        </p:blipFill>
        <p:spPr>
          <a:xfrm>
            <a:off x="453081" y="1169775"/>
            <a:ext cx="1944130" cy="1997702"/>
          </a:xfrm>
          <a:prstGeom prst="round2DiagRect">
            <a:avLst>
              <a:gd name="adj1" fmla="val 25033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2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D839-4A8C-4915-9AC2-D9B7DD5DA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842" y="1735659"/>
            <a:ext cx="6012180" cy="1229963"/>
          </a:xfrm>
        </p:spPr>
        <p:txBody>
          <a:bodyPr>
            <a:normAutofit/>
          </a:bodyPr>
          <a:lstStyle/>
          <a:p>
            <a:r>
              <a:rPr lang="en-US" sz="7200" b="1" dirty="0"/>
              <a:t>I</a:t>
            </a:r>
            <a:r>
              <a:rPr lang="en-US" b="1" dirty="0"/>
              <a:t>ntroduction</a:t>
            </a:r>
          </a:p>
        </p:txBody>
      </p:sp>
    </p:spTree>
    <p:extLst>
      <p:ext uri="{BB962C8B-B14F-4D97-AF65-F5344CB8AC3E}">
        <p14:creationId xmlns:p14="http://schemas.microsoft.com/office/powerpoint/2010/main" val="2604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72847-4CA0-0B8E-5608-969EB8E7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010D-FA67-ED1E-DD3F-CAF34DC6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Processes</a:t>
            </a:r>
          </a:p>
        </p:txBody>
      </p:sp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&#10;&#10;Control policy: $\pi\in\Pi_{\mrm{SD}}$\\&#10;Reward function: $r$\\&#10;Discount factor $\gamma\in(0,1)$&#10;&#10;\end{document}&#10;" title="IguanaTex Picture Display">
            <a:extLst>
              <a:ext uri="{FF2B5EF4-FFF2-40B4-BE49-F238E27FC236}">
                <a16:creationId xmlns:a16="http://schemas.microsoft.com/office/drawing/2014/main" id="{041A77EB-0A29-4235-15AE-1E3D455759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5666" y="2642793"/>
            <a:ext cx="2767238" cy="848762"/>
          </a:xfrm>
          <a:prstGeom prst="rect">
            <a:avLst/>
          </a:prstGeom>
        </p:spPr>
      </p:pic>
      <p:pic>
        <p:nvPicPr>
          <p:cNvPr id="27" name="Picture 26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$X_{t+1} = (X_{t} + A_t-D_t)_+$\\&#10;$P(\cd|x,a) = P((x+a-D)_+\in\cd )$&#10;&#10;&#10;\end{document}&#10;" title="IguanaTex Picture Display">
            <a:extLst>
              <a:ext uri="{FF2B5EF4-FFF2-40B4-BE49-F238E27FC236}">
                <a16:creationId xmlns:a16="http://schemas.microsoft.com/office/drawing/2014/main" id="{F9E15083-A452-36A9-287E-AF4A039AF7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07516" y="1589530"/>
            <a:ext cx="3257904" cy="557714"/>
          </a:xfrm>
          <a:prstGeom prst="rect">
            <a:avLst/>
          </a:prstGeom>
        </p:spPr>
      </p:pic>
      <p:pic>
        <p:nvPicPr>
          <p:cNvPr id="1026" name="Picture 2 1" descr="How Inventory Control Helps Your Business | Tally Solutions">
            <a:extLst>
              <a:ext uri="{FF2B5EF4-FFF2-40B4-BE49-F238E27FC236}">
                <a16:creationId xmlns:a16="http://schemas.microsoft.com/office/drawing/2014/main" id="{FC4ECD96-0FFD-C3D2-EF17-AC50E80A2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7516" y="2384983"/>
            <a:ext cx="2764034" cy="27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\documentclass{article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A simple inventory model&#10;&#10;&#10;\end{document}&#10;" title="IguanaTex Picture Display">
            <a:extLst>
              <a:ext uri="{FF2B5EF4-FFF2-40B4-BE49-F238E27FC236}">
                <a16:creationId xmlns:a16="http://schemas.microsoft.com/office/drawing/2014/main" id="{7F3ED726-FA1F-21BC-1CF9-9C0873476D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07516" y="1118650"/>
            <a:ext cx="2835809" cy="233143"/>
          </a:xfrm>
          <a:prstGeom prst="rect">
            <a:avLst/>
          </a:prstGeom>
        </p:spPr>
      </p:pic>
      <p:pic>
        <p:nvPicPr>
          <p:cNvPr id="6" name="Picture 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Find a policy that maximize&#10;\[&#10;E_x^\pi\sqbk{\sum_{t=0}^{\infty} \gamma^t r(X_{t},A_t)}.&#10;\]&#10;&#10;\end{document}&#10;" title="IguanaTex Picture Display">
            <a:extLst>
              <a:ext uri="{FF2B5EF4-FFF2-40B4-BE49-F238E27FC236}">
                <a16:creationId xmlns:a16="http://schemas.microsoft.com/office/drawing/2014/main" id="{D6CBB4D9-224B-F0E1-F563-CC82E978160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5667" y="3710915"/>
            <a:ext cx="3169524" cy="1260191"/>
          </a:xfrm>
          <a:prstGeom prst="rect">
            <a:avLst/>
          </a:prstGeom>
        </p:spPr>
      </p:pic>
      <p:pic>
        <p:nvPicPr>
          <p:cNvPr id="25" name="Picture 24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State: $X_t\in \X\subseteq\R^{d_\X}$\\&#10;Action: $A_t\in \A\subseteq\R^{d_\A}$\\&#10;Transition kernel: $P$&#10;&#10;$X_{t+1} \sim P(\cd|X_{t},A_t)$&#10;&#10;&#10;&#10;&#10;\end{document}&#10;" title="IguanaTex Picture Display">
            <a:extLst>
              <a:ext uri="{FF2B5EF4-FFF2-40B4-BE49-F238E27FC236}">
                <a16:creationId xmlns:a16="http://schemas.microsoft.com/office/drawing/2014/main" id="{64DD5B95-C202-682B-4C8A-88051736F39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15667" y="1119055"/>
            <a:ext cx="2400000" cy="134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E02E-5FD5-5881-A8E3-03A768B4B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0972-78D2-CDF1-91A0-8914F8A6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</a:t>
            </a:r>
          </a:p>
        </p:txBody>
      </p:sp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&#10;&#10;Control policy: $\pi\in\Pi_{\mrm{SD}}$\\&#10;Reward function: $r$\\&#10;Discount factor $\gamma\in(0,1)$&#10;&#10;\end{document}&#10;" title="IguanaTex Picture Display">
            <a:extLst>
              <a:ext uri="{FF2B5EF4-FFF2-40B4-BE49-F238E27FC236}">
                <a16:creationId xmlns:a16="http://schemas.microsoft.com/office/drawing/2014/main" id="{EBC161C4-6E06-370C-A595-A2EC57E487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5666" y="2642793"/>
            <a:ext cx="2767238" cy="848762"/>
          </a:xfrm>
          <a:prstGeom prst="rect">
            <a:avLst/>
          </a:prstGeom>
        </p:spPr>
      </p:pic>
      <p:pic>
        <p:nvPicPr>
          <p:cNvPr id="6" name="Picture 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Find a policy that maximize&#10;\[&#10;E_x^\pi\sqbk{\sum_{t=0}^{\infty} \gamma^t r(X_{t},A_t)}.&#10;\]&#10;&#10;\end{document}&#10;" title="IguanaTex Picture Display">
            <a:extLst>
              <a:ext uri="{FF2B5EF4-FFF2-40B4-BE49-F238E27FC236}">
                <a16:creationId xmlns:a16="http://schemas.microsoft.com/office/drawing/2014/main" id="{A534217E-417E-36CE-68E4-6BADDEB281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5667" y="3710915"/>
            <a:ext cx="3169524" cy="1260191"/>
          </a:xfrm>
          <a:prstGeom prst="rect">
            <a:avLst/>
          </a:prstGeom>
        </p:spPr>
      </p:pic>
      <p:pic>
        <p:nvPicPr>
          <p:cNvPr id="25" name="Picture 24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State: $X_t\in \X\subseteq\R^{d_\X}$\\&#10;Action: $A_t\in \A\subseteq\R^{d_\A}$\\&#10;Transition kernel: $P$&#10;&#10;$X_{t+1} \sim P(\cd|X_{t},A_t)$&#10;&#10;&#10;&#10;&#10;\end{document}&#10;" title="IguanaTex Picture Display">
            <a:extLst>
              <a:ext uri="{FF2B5EF4-FFF2-40B4-BE49-F238E27FC236}">
                <a16:creationId xmlns:a16="http://schemas.microsoft.com/office/drawing/2014/main" id="{4569F3EA-0B27-7657-A845-D4170A42A7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5667" y="1119055"/>
            <a:ext cx="2400000" cy="1340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3E0D1C-20BB-080F-B37C-F0CE6AC49090}"/>
              </a:ext>
            </a:extLst>
          </p:cNvPr>
          <p:cNvGrpSpPr/>
          <p:nvPr/>
        </p:nvGrpSpPr>
        <p:grpSpPr>
          <a:xfrm>
            <a:off x="1941935" y="1057636"/>
            <a:ext cx="4462052" cy="1514126"/>
            <a:chOff x="1941935" y="1057636"/>
            <a:chExt cx="4462052" cy="151412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951AC8-69FB-1575-A65D-7A58EB4723DC}"/>
                </a:ext>
              </a:extLst>
            </p:cNvPr>
            <p:cNvSpPr/>
            <p:nvPr/>
          </p:nvSpPr>
          <p:spPr>
            <a:xfrm>
              <a:off x="3206470" y="1057636"/>
              <a:ext cx="3197517" cy="1514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5B21205-DA1F-3407-4208-0E0346A31233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1941935" y="1814699"/>
              <a:ext cx="1264535" cy="49189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$P$ is unknown.\\&#10;Data is collected \textit{online} \\&#10;from a behavior policy.&#10;\end{document}&#10;" title="IguanaTex Picture Display">
              <a:extLst>
                <a:ext uri="{FF2B5EF4-FFF2-40B4-BE49-F238E27FC236}">
                  <a16:creationId xmlns:a16="http://schemas.microsoft.com/office/drawing/2014/main" id="{6726DAFF-2924-E132-B857-E74F0FF41409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569471" y="1394239"/>
              <a:ext cx="2588953" cy="833523"/>
            </a:xfrm>
            <a:prstGeom prst="rect">
              <a:avLst/>
            </a:prstGeom>
          </p:spPr>
        </p:pic>
      </p:grpSp>
      <p:pic>
        <p:nvPicPr>
          <p:cNvPr id="33" name="Picture 32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The optimal Q-function:&#10;\[&#10;Q^* = r+\gamma \int\sup_{a\in \A}Q^*(y,a)P(dy|\cd)&#10;\]&#10;&#10;\end{document}&#10;" title="IguanaTex Picture Display">
            <a:extLst>
              <a:ext uri="{FF2B5EF4-FFF2-40B4-BE49-F238E27FC236}">
                <a16:creationId xmlns:a16="http://schemas.microsoft.com/office/drawing/2014/main" id="{22E7B242-E0E8-0F47-823F-954A336F7B1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632523" y="3710915"/>
            <a:ext cx="3786669" cy="10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275D-3717-2210-B43C-0F192A737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The optimal Q-function:&#10;\[&#10;Q^* = r+\gamma \int\sup_{a\in \A}Q^*(y,a)P(dy|\cd)&#10;\]&#10;&#10;\end{document}&#10;" title="IguanaTex Picture Display">
            <a:extLst>
              <a:ext uri="{FF2B5EF4-FFF2-40B4-BE49-F238E27FC236}">
                <a16:creationId xmlns:a16="http://schemas.microsoft.com/office/drawing/2014/main" id="{AF412062-646E-7430-83B2-40EC37481E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976454" y="1193022"/>
            <a:ext cx="3786669" cy="1077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A6B96-D76C-7D43-B49C-37E43F5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under a Behavior Policy</a:t>
            </a:r>
          </a:p>
        </p:txBody>
      </p:sp>
      <p:pic>
        <p:nvPicPr>
          <p:cNvPr id="49" name="Picture 48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\setlength{\textwidth}{7cm}&#10;\begin{document}&#10;&#10;&#10;Behavior policy $\pi_b:\X\ra\cP(\A)$. \\&#10;Trajectory generated by $\pi_b$: &#10;$$A_t\sim \pi_b(\cd|X_t),\quad X_{t+1}\sim P(\cd|X_t,A_t).$$&#10;&#10;&#10;\end{document}&#10;" title="IguanaTex Picture Display">
            <a:extLst>
              <a:ext uri="{FF2B5EF4-FFF2-40B4-BE49-F238E27FC236}">
                <a16:creationId xmlns:a16="http://schemas.microsoft.com/office/drawing/2014/main" id="{9D9260BE-CF84-BE85-BC90-8D4CFA0D35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7196" y="1191652"/>
            <a:ext cx="4515047" cy="1113905"/>
          </a:xfrm>
          <a:prstGeom prst="rect">
            <a:avLst/>
          </a:prstGeom>
        </p:spPr>
      </p:pic>
      <p:pic>
        <p:nvPicPr>
          <p:cNvPr id="11" name="Picture 10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\setlength{\textwidth}{7cm}&#10;\begin{document}&#10;&#10;The Q-learning update (finite $\X$):&#10;$$Q_{t+1}(X_t,A_t) = (1-\alpha_{t+1}) Q_t(X_t,A_t) + \alpha_{t+1}Y_{t+1},$$&#10;where $Y_{t+1}$ is the 1-sample Bellman update:&#10;$$Y_{t+1} := R_{t+1}+\gamma \max_{a\in\A}Q_{t}(X_{t+1},a).$$&#10;&#10;\end{document}&#10;" title="IguanaTex Picture Display">
            <a:extLst>
              <a:ext uri="{FF2B5EF4-FFF2-40B4-BE49-F238E27FC236}">
                <a16:creationId xmlns:a16="http://schemas.microsoft.com/office/drawing/2014/main" id="{CC4EECB5-2CEC-817E-55FF-B7CA4F4DC3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91094" y="2700452"/>
            <a:ext cx="5215998" cy="203733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CEDA52AA-DD12-3E0E-46CE-45FC99071CA6}"/>
              </a:ext>
            </a:extLst>
          </p:cNvPr>
          <p:cNvGrpSpPr/>
          <p:nvPr/>
        </p:nvGrpSpPr>
        <p:grpSpPr>
          <a:xfrm>
            <a:off x="1416908" y="600436"/>
            <a:ext cx="7628249" cy="2661748"/>
            <a:chOff x="1416908" y="600436"/>
            <a:chExt cx="7628249" cy="266174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D16A783-F660-A45C-5558-4D1B538C538E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1416908" y="952514"/>
              <a:ext cx="7309823" cy="2309670"/>
              <a:chOff x="1416908" y="952514"/>
              <a:chExt cx="7309823" cy="230967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98E36C71-EEFA-005A-D2E2-AF0503458612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>
                <a:off x="1416908" y="1329196"/>
                <a:ext cx="3857963" cy="193298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C75DE22-DA45-2175-46D2-5230A6A4D8CC}"/>
                  </a:ext>
                </a:extLst>
              </p:cNvPr>
              <p:cNvSpPr/>
              <p:nvPr/>
            </p:nvSpPr>
            <p:spPr>
              <a:xfrm>
                <a:off x="5274871" y="952514"/>
                <a:ext cx="3451860" cy="7533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0" name="Picture 79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If $\X$ is continuous, we can\\&#10; never sample everywhere.&#10;\end{document}&#10;" title="IguanaTex Picture Display">
                <a:extLst>
                  <a:ext uri="{FF2B5EF4-FFF2-40B4-BE49-F238E27FC236}">
                    <a16:creationId xmlns:a16="http://schemas.microsoft.com/office/drawing/2014/main" id="{721F2742-4E9E-50A2-BC0B-FFB7CCDCF60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5574514" y="1062529"/>
                <a:ext cx="2852572" cy="533333"/>
              </a:xfrm>
              <a:prstGeom prst="rect">
                <a:avLst/>
              </a:prstGeom>
            </p:spPr>
          </p:pic>
        </p:grpSp>
        <p:pic>
          <p:nvPicPr>
            <p:cNvPr id="5" name="Graphic 4" descr="Question Mark with solid fill">
              <a:extLst>
                <a:ext uri="{FF2B5EF4-FFF2-40B4-BE49-F238E27FC236}">
                  <a16:creationId xmlns:a16="http://schemas.microsoft.com/office/drawing/2014/main" id="{B85E61E8-4E3B-1751-57EA-F1D917337A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30757" y="600436"/>
              <a:ext cx="914400" cy="9144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3ABBF09-0E29-B2EE-74F0-C7CD42D6CF46}"/>
              </a:ext>
            </a:extLst>
          </p:cNvPr>
          <p:cNvGrpSpPr/>
          <p:nvPr/>
        </p:nvGrpSpPr>
        <p:grpSpPr>
          <a:xfrm>
            <a:off x="5273453" y="1930252"/>
            <a:ext cx="3451860" cy="397687"/>
            <a:chOff x="5273453" y="1839893"/>
            <a:chExt cx="3451860" cy="397687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567B12C-0476-9863-E511-7C1AC2FFFE2C}"/>
                </a:ext>
              </a:extLst>
            </p:cNvPr>
            <p:cNvSpPr/>
            <p:nvPr/>
          </p:nvSpPr>
          <p:spPr>
            <a:xfrm>
              <a:off x="5273453" y="1839893"/>
              <a:ext cx="3451860" cy="39768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Function approximation!&#10;\end{document}&#10;" title="IguanaTex Picture Display">
              <a:extLst>
                <a:ext uri="{FF2B5EF4-FFF2-40B4-BE49-F238E27FC236}">
                  <a16:creationId xmlns:a16="http://schemas.microsoft.com/office/drawing/2014/main" id="{4887070C-C91B-F044-7689-426C310ACC82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5648527" y="1920496"/>
              <a:ext cx="2701711" cy="23009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63DE9D-E893-1A14-0E88-BD41CD8741D8}"/>
              </a:ext>
            </a:extLst>
          </p:cNvPr>
          <p:cNvGrpSpPr/>
          <p:nvPr/>
        </p:nvGrpSpPr>
        <p:grpSpPr>
          <a:xfrm>
            <a:off x="4540492" y="3551057"/>
            <a:ext cx="4184821" cy="1043897"/>
            <a:chOff x="4540493" y="3544579"/>
            <a:chExt cx="4184821" cy="104389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4C62AEE-F058-B892-C2C7-597949B87E60}"/>
                </a:ext>
              </a:extLst>
            </p:cNvPr>
            <p:cNvSpPr/>
            <p:nvPr/>
          </p:nvSpPr>
          <p:spPr>
            <a:xfrm>
              <a:off x="4540493" y="3544579"/>
              <a:ext cx="4184821" cy="104389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More fundementally, even linear \\&#10;function approximation under finite \\&#10;$\X$ can lead to divergence.&#10;\end{document}&#10;" title="IguanaTex Picture Display">
              <a:extLst>
                <a:ext uri="{FF2B5EF4-FFF2-40B4-BE49-F238E27FC236}">
                  <a16:creationId xmlns:a16="http://schemas.microsoft.com/office/drawing/2014/main" id="{F847FA16-527B-8E15-8610-6F776519C04C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4660334" y="3657079"/>
              <a:ext cx="3945138" cy="83657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C3ECCD8-D739-ED4F-6876-75A30975E272}"/>
              </a:ext>
            </a:extLst>
          </p:cNvPr>
          <p:cNvGrpSpPr/>
          <p:nvPr/>
        </p:nvGrpSpPr>
        <p:grpSpPr>
          <a:xfrm>
            <a:off x="4540492" y="2552314"/>
            <a:ext cx="4184821" cy="753364"/>
            <a:chOff x="4540492" y="2552314"/>
            <a:chExt cx="4184821" cy="75336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ADB6AF9-8820-8543-BC89-63E703F0CA75}"/>
                </a:ext>
              </a:extLst>
            </p:cNvPr>
            <p:cNvSpPr/>
            <p:nvPr/>
          </p:nvSpPr>
          <p:spPr>
            <a:xfrm>
              <a:off x="4540492" y="2552314"/>
              <a:ext cx="4184821" cy="7533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Deep learning empirically works,\\&#10;but no complete convergence theory.&#10;\end{document}&#10;" title="IguanaTex Picture Display">
              <a:extLst>
                <a:ext uri="{FF2B5EF4-FFF2-40B4-BE49-F238E27FC236}">
                  <a16:creationId xmlns:a16="http://schemas.microsoft.com/office/drawing/2014/main" id="{D2C4EA9B-2333-9FEC-883A-4F7D506BF1A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639949" y="2680276"/>
              <a:ext cx="4013709" cy="530286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4A41623-869D-FBCA-A1C2-E8E32DC2378A}"/>
              </a:ext>
            </a:extLst>
          </p:cNvPr>
          <p:cNvGrpSpPr/>
          <p:nvPr/>
        </p:nvGrpSpPr>
        <p:grpSpPr>
          <a:xfrm>
            <a:off x="320040" y="1927060"/>
            <a:ext cx="3451860" cy="397687"/>
            <a:chOff x="418688" y="1930252"/>
            <a:chExt cx="3451860" cy="39768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51E2FEF-17ED-6407-6453-70749EED2548}"/>
                </a:ext>
              </a:extLst>
            </p:cNvPr>
            <p:cNvSpPr/>
            <p:nvPr/>
          </p:nvSpPr>
          <p:spPr>
            <a:xfrm>
              <a:off x="418688" y="1930252"/>
              <a:ext cx="3451860" cy="3976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Discretization?&#10;\end{document}&#10;" title="IguanaTex Picture Display">
              <a:extLst>
                <a:ext uri="{FF2B5EF4-FFF2-40B4-BE49-F238E27FC236}">
                  <a16:creationId xmlns:a16="http://schemas.microsoft.com/office/drawing/2014/main" id="{69EBDE96-6C5F-CC61-AF57-05A976C0E9A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330143" y="2010857"/>
              <a:ext cx="1628950" cy="18133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AC4737-1E0A-0355-2037-B272755D6F18}"/>
              </a:ext>
            </a:extLst>
          </p:cNvPr>
          <p:cNvGrpSpPr/>
          <p:nvPr/>
        </p:nvGrpSpPr>
        <p:grpSpPr>
          <a:xfrm>
            <a:off x="320040" y="3552435"/>
            <a:ext cx="4184820" cy="1333485"/>
            <a:chOff x="320040" y="3552435"/>
            <a:chExt cx="4184820" cy="133348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E59B672-E768-D80B-37EC-5282C8256B93}"/>
                </a:ext>
              </a:extLst>
            </p:cNvPr>
            <p:cNvSpPr/>
            <p:nvPr/>
          </p:nvSpPr>
          <p:spPr>
            <a:xfrm>
              <a:off x="320040" y="3552435"/>
              <a:ext cx="4184820" cy="133348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Does converge, but if update 1-point\\&#10;very inefficient. Do interpolation, \\&#10;then need to memorize the whole $Q$ \\&#10;and recompute $Q$ frequently. &#10;\end{document}&#10;" title="IguanaTex Picture Display">
              <a:extLst>
                <a:ext uri="{FF2B5EF4-FFF2-40B4-BE49-F238E27FC236}">
                  <a16:creationId xmlns:a16="http://schemas.microsoft.com/office/drawing/2014/main" id="{91956044-5FB2-F57A-65F5-0A64A4FF249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420887" y="3657079"/>
              <a:ext cx="4042660" cy="113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6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1225-3096-DB58-4997-21004D1E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DE0F-7C83-9F3B-0309-13125C08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Q-Measure-Learning under a Behavior Policy</a:t>
            </a:r>
          </a:p>
        </p:txBody>
      </p:sp>
      <p:pic>
        <p:nvPicPr>
          <p:cNvPr id="49" name="Picture 48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\setlength{\textwidth}{7cm}&#10;\begin{document}&#10;&#10;&#10;Behavior policy $\pi_b:\X\ra\cP(\A)$. \\&#10;Trajectory generated by $\pi_b$: &#10;$$A_t\sim \pi_b(\cd|X_t),\quad X_{t+1}\sim P(\cd|X_t,A_t).$$&#10;&#10;&#10;\end{document}&#10;" title="IguanaTex Picture Display">
            <a:extLst>
              <a:ext uri="{FF2B5EF4-FFF2-40B4-BE49-F238E27FC236}">
                <a16:creationId xmlns:a16="http://schemas.microsoft.com/office/drawing/2014/main" id="{B732A09E-6541-0F7E-70C4-84B89F9E16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7196" y="1191652"/>
            <a:ext cx="4515047" cy="11139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90756E-70A9-BF39-CF25-EF4E4C9E74FF}"/>
              </a:ext>
            </a:extLst>
          </p:cNvPr>
          <p:cNvGrpSpPr/>
          <p:nvPr/>
        </p:nvGrpSpPr>
        <p:grpSpPr>
          <a:xfrm>
            <a:off x="5707587" y="1069552"/>
            <a:ext cx="3312244" cy="3575896"/>
            <a:chOff x="5518117" y="1057636"/>
            <a:chExt cx="3312244" cy="3575896"/>
          </a:xfrm>
        </p:grpSpPr>
        <p:sp>
          <p:nvSpPr>
            <p:cNvPr id="28" name="Shape 7">
              <a:extLst>
                <a:ext uri="{FF2B5EF4-FFF2-40B4-BE49-F238E27FC236}">
                  <a16:creationId xmlns:a16="http://schemas.microsoft.com/office/drawing/2014/main" id="{6FA7E745-7C56-1DE4-E609-BACAE3F95E0B}"/>
                </a:ext>
              </a:extLst>
            </p:cNvPr>
            <p:cNvSpPr/>
            <p:nvPr/>
          </p:nvSpPr>
          <p:spPr>
            <a:xfrm>
              <a:off x="5518117" y="1113694"/>
              <a:ext cx="0" cy="3519838"/>
            </a:xfrm>
            <a:prstGeom prst="line">
              <a:avLst/>
            </a:prstGeom>
            <a:noFill/>
            <a:ln w="12700">
              <a:solidFill>
                <a:srgbClr val="FEC51D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8">
              <a:extLst>
                <a:ext uri="{FF2B5EF4-FFF2-40B4-BE49-F238E27FC236}">
                  <a16:creationId xmlns:a16="http://schemas.microsoft.com/office/drawing/2014/main" id="{2FE0FADB-FD35-6C01-7DAF-93249A02515B}"/>
                </a:ext>
              </a:extLst>
            </p:cNvPr>
            <p:cNvSpPr/>
            <p:nvPr/>
          </p:nvSpPr>
          <p:spPr>
            <a:xfrm>
              <a:off x="5884621" y="1057636"/>
              <a:ext cx="2697480" cy="58912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dirty="0">
                  <a:solidFill>
                    <a:srgbClr val="22201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Efficient algorithm </a:t>
              </a:r>
            </a:p>
            <a:p>
              <a:pPr marL="0" indent="0" algn="ctr">
                <a:buNone/>
              </a:pPr>
              <a:r>
                <a:rPr lang="en-US" sz="2000" dirty="0">
                  <a:solidFill>
                    <a:srgbClr val="22201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for continuous states</a:t>
              </a:r>
              <a:endParaRPr lang="en-US" sz="2000" dirty="0"/>
            </a:p>
          </p:txBody>
        </p:sp>
        <p:sp>
          <p:nvSpPr>
            <p:cNvPr id="32" name="Text 10">
              <a:extLst>
                <a:ext uri="{FF2B5EF4-FFF2-40B4-BE49-F238E27FC236}">
                  <a16:creationId xmlns:a16="http://schemas.microsoft.com/office/drawing/2014/main" id="{1B70C452-7447-D332-B147-1120A68A3FFB}"/>
                </a:ext>
              </a:extLst>
            </p:cNvPr>
            <p:cNvSpPr/>
            <p:nvPr/>
          </p:nvSpPr>
          <p:spPr>
            <a:xfrm>
              <a:off x="5629961" y="2131115"/>
              <a:ext cx="3200400" cy="5816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dirty="0">
                  <a:solidFill>
                    <a:srgbClr val="22201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Online single trajectory data </a:t>
              </a:r>
              <a:r>
                <a:rPr lang="en-US" sz="2000" dirty="0">
                  <a:solidFill>
                    <a:srgbClr val="22201C"/>
                  </a:solidFill>
                  <a:latin typeface="Georgia" pitchFamily="34" charset="0"/>
                </a:rPr>
                <a:t>under a behavior policy</a:t>
              </a:r>
              <a:endParaRPr lang="en-US" sz="2000" dirty="0"/>
            </a:p>
          </p:txBody>
        </p:sp>
        <p:sp>
          <p:nvSpPr>
            <p:cNvPr id="34" name="Text 12">
              <a:extLst>
                <a:ext uri="{FF2B5EF4-FFF2-40B4-BE49-F238E27FC236}">
                  <a16:creationId xmlns:a16="http://schemas.microsoft.com/office/drawing/2014/main" id="{3E2B0722-F2AF-7B67-3852-2B98EE14706B}"/>
                </a:ext>
              </a:extLst>
            </p:cNvPr>
            <p:cNvSpPr/>
            <p:nvPr/>
          </p:nvSpPr>
          <p:spPr>
            <a:xfrm>
              <a:off x="5623560" y="3172496"/>
              <a:ext cx="32004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dirty="0">
                  <a:solidFill>
                    <a:srgbClr val="22201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Convergence theory</a:t>
              </a:r>
              <a:endParaRPr lang="en-US" sz="2000" dirty="0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C0917A2A-D281-CE0E-6896-C6C43B848EDC}"/>
                </a:ext>
              </a:extLst>
            </p:cNvPr>
            <p:cNvSpPr/>
            <p:nvPr/>
          </p:nvSpPr>
          <p:spPr>
            <a:xfrm>
              <a:off x="5838901" y="4070393"/>
              <a:ext cx="2788920" cy="56313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i="1" dirty="0">
                  <a:solidFill>
                    <a:srgbClr val="8C1515"/>
                  </a:solidFill>
                  <a:latin typeface="Georgia" pitchFamily="34" charset="0"/>
                </a:rPr>
                <a:t>Main contributions of </a:t>
              </a:r>
            </a:p>
            <a:p>
              <a:pPr marL="0" indent="0" algn="ctr">
                <a:buNone/>
              </a:pPr>
              <a:r>
                <a:rPr lang="en-US" sz="2000" i="1" dirty="0">
                  <a:solidFill>
                    <a:srgbClr val="8C1515"/>
                  </a:solidFill>
                  <a:latin typeface="Georgia" pitchFamily="34" charset="0"/>
                </a:rPr>
                <a:t>this paper </a:t>
              </a:r>
              <a:endParaRPr lang="en-US" sz="2000" dirty="0"/>
            </a:p>
          </p:txBody>
        </p:sp>
        <p:sp>
          <p:nvSpPr>
            <p:cNvPr id="36" name="Shape 11">
              <a:extLst>
                <a:ext uri="{FF2B5EF4-FFF2-40B4-BE49-F238E27FC236}">
                  <a16:creationId xmlns:a16="http://schemas.microsoft.com/office/drawing/2014/main" id="{3E0745F3-2560-6230-9EE0-9767928E6A96}"/>
                </a:ext>
              </a:extLst>
            </p:cNvPr>
            <p:cNvSpPr/>
            <p:nvPr/>
          </p:nvSpPr>
          <p:spPr>
            <a:xfrm>
              <a:off x="7229247" y="3542691"/>
              <a:ext cx="0" cy="35788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tailEnd type="triangle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F29D9D2A-3A37-8550-960E-953DF45CA502}"/>
                </a:ext>
              </a:extLst>
            </p:cNvPr>
            <p:cNvSpPr/>
            <p:nvPr/>
          </p:nvSpPr>
          <p:spPr>
            <a:xfrm>
              <a:off x="7095988" y="2802300"/>
              <a:ext cx="268347" cy="268347"/>
            </a:xfrm>
            <a:prstGeom prst="mathPlus">
              <a:avLst>
                <a:gd name="adj1" fmla="val 580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" name="Plus Sign 38">
              <a:extLst>
                <a:ext uri="{FF2B5EF4-FFF2-40B4-BE49-F238E27FC236}">
                  <a16:creationId xmlns:a16="http://schemas.microsoft.com/office/drawing/2014/main" id="{1365A7AA-3443-4353-EB1D-1F51720A86E9}"/>
                </a:ext>
              </a:extLst>
            </p:cNvPr>
            <p:cNvSpPr/>
            <p:nvPr/>
          </p:nvSpPr>
          <p:spPr>
            <a:xfrm>
              <a:off x="7095988" y="1748605"/>
              <a:ext cx="268347" cy="268347"/>
            </a:xfrm>
            <a:prstGeom prst="mathPlus">
              <a:avLst>
                <a:gd name="adj1" fmla="val 580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4" name="Picture 13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\setlength{\textwidth}{7cm}&#10;\begin{document}&#10;&#10;The Q-learning update (finite $\X$):&#10;$$Q_{t+1}(X_t,A_t) = (1-\alpha_{t+1}) Q_t(X_t,A_t) + \alpha_{t+1}Y_{t+1},$$&#10;where $Y_{t+1}$ is the 1-sample Bellman update:&#10;$$Y_{t+1} := R_{t+1}+\gamma \max_{a\in\A}Q_{t}(X_{t+1},a).$$&#10;&#10;\end{document}&#10;" title="IguanaTex Picture Display">
            <a:extLst>
              <a:ext uri="{FF2B5EF4-FFF2-40B4-BE49-F238E27FC236}">
                <a16:creationId xmlns:a16="http://schemas.microsoft.com/office/drawing/2014/main" id="{C6312375-9C80-24C0-DF9E-A4D5E05446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1094" y="2700452"/>
            <a:ext cx="5215998" cy="20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8ADE-F2D2-AD97-9C22-E655937A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Q-Function Based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267A3-F0B9-BEEE-C1DA-23CFFC083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Quantized / tabular methods: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[Watkins and Dayan 1992], [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Tsitsiklis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1994], [Jaakkola et al. 1993], [Borkar and Meyn 2000], [Wainwright 2019], [Li et al. 2024]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Function approximation methods: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[Gordon 1995], [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Tsitsiklis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and Van Roy 1997], [Bradtke and Barto 1996], [Boyan 2002], [Lagoudakis et al. 2002], [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Mnih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et al. 2013, 2015], [Mou et al. 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2022]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Kernel / empirical MDP methods: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[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Ormoneit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and Sen 2002], [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Ormoneit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and Glynn 2002], [Jong and Stone 2006], [Taylor and Parr 2009], [Barreto et al. 2016]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A4AAD-B63C-12F5-5433-4CCCC93E1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8A88-606F-11DE-2218-DE8838BB4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231" y="1743897"/>
            <a:ext cx="6338396" cy="2399736"/>
          </a:xfrm>
        </p:spPr>
        <p:txBody>
          <a:bodyPr>
            <a:normAutofit/>
          </a:bodyPr>
          <a:lstStyle/>
          <a:p>
            <a:r>
              <a:rPr lang="en-US" sz="7200" b="1" dirty="0"/>
              <a:t>A</a:t>
            </a:r>
            <a:r>
              <a:rPr lang="en-US" b="1" dirty="0"/>
              <a:t>lgorithm and</a:t>
            </a:r>
            <a:br>
              <a:rPr lang="en-US" b="1" dirty="0"/>
            </a:br>
            <a:r>
              <a:rPr lang="en-US" b="1" dirty="0"/>
              <a:t>	convergence</a:t>
            </a:r>
          </a:p>
        </p:txBody>
      </p:sp>
    </p:spTree>
    <p:extLst>
      <p:ext uri="{BB962C8B-B14F-4D97-AF65-F5344CB8AC3E}">
        <p14:creationId xmlns:p14="http://schemas.microsoft.com/office/powerpoint/2010/main" val="25209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35D5B-EBF2-99FD-DF71-70AB99844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8B15-56F1-1204-FB14-BFCBBAD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Idea: Learn a </a:t>
            </a:r>
            <a:r>
              <a:rPr lang="en-US" i="1" dirty="0"/>
              <a:t>Measure</a:t>
            </a:r>
            <a:r>
              <a:rPr lang="en-US" dirty="0"/>
              <a:t>, not a Function</a:t>
            </a:r>
          </a:p>
        </p:txBody>
      </p:sp>
      <p:pic>
        <p:nvPicPr>
          <p:cNvPr id="6" name="Picture 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We aim to learn a measure $\nu^*$  (the Q-Measure) on $\X\times \A$ such that &#10;$$Q^*(x,a)\approx q^*(x,a):=\int_{\X\times \A}K((x,a),(y,b))\nu^*(dy,db)$$&#10;for some \cblue{user specified} kernel $K$. &#10;&#10;\end{document}&#10;" title="IguanaTex Picture Display">
            <a:extLst>
              <a:ext uri="{FF2B5EF4-FFF2-40B4-BE49-F238E27FC236}">
                <a16:creationId xmlns:a16="http://schemas.microsoft.com/office/drawing/2014/main" id="{09D73B6E-F370-E2DE-C42C-EA97A2A9FA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0040" y="1214935"/>
            <a:ext cx="7856304" cy="1793524"/>
          </a:xfrm>
          <a:prstGeom prst="rect">
            <a:avLst/>
          </a:prstGeom>
        </p:spPr>
      </p:pic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Moreover, we want $\nu^*$ to be approximated by the some form of empirical occupation measure:&#10;$$\nu^*\approx \nu_n = \sum_{t=0}^n W_{n,t} \delta_{(X_t,A_t)}$$ &#10;&#10;\end{document}&#10;" title="IguanaTex Picture Display">
            <a:extLst>
              <a:ext uri="{FF2B5EF4-FFF2-40B4-BE49-F238E27FC236}">
                <a16:creationId xmlns:a16="http://schemas.microsoft.com/office/drawing/2014/main" id="{8FAC1862-A5C3-B9DE-5763-186EDCBF87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0040" y="3245563"/>
            <a:ext cx="7926705" cy="167786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2A82425-3A67-D3B1-0F4D-D3B3A35CE00C}"/>
              </a:ext>
            </a:extLst>
          </p:cNvPr>
          <p:cNvGrpSpPr/>
          <p:nvPr/>
        </p:nvGrpSpPr>
        <p:grpSpPr>
          <a:xfrm>
            <a:off x="4036540" y="2281882"/>
            <a:ext cx="4514335" cy="1943010"/>
            <a:chOff x="4036540" y="2281882"/>
            <a:chExt cx="4514335" cy="19430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C663412-C3D0-FB2D-8601-3FB61CAF27D5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4901514" y="3367540"/>
              <a:ext cx="1392194" cy="85735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586448F-0CA3-9417-2DC6-647FD48F0F92}"/>
                </a:ext>
              </a:extLst>
            </p:cNvPr>
            <p:cNvSpPr/>
            <p:nvPr/>
          </p:nvSpPr>
          <p:spPr>
            <a:xfrm>
              <a:off x="4036540" y="2281882"/>
              <a:ext cx="4514335" cy="10856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Benefits: memory-efficient. \\&#10;Convergence could leverage empirical \\&#10;process of the behavior chain. &#10;\end{document}&#10;" title="IguanaTex Picture Display">
              <a:extLst>
                <a:ext uri="{FF2B5EF4-FFF2-40B4-BE49-F238E27FC236}">
                  <a16:creationId xmlns:a16="http://schemas.microsoft.com/office/drawing/2014/main" id="{5CA72DF2-CF43-C300-E0D6-CFB7F16F5B7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4283392" y="2407949"/>
              <a:ext cx="4115808" cy="833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8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7.6978"/>
  <p:tag name="ORIGINALWIDTH" val=" 1361.8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&#10;&#10;Control policy: $\pi\in\Pi_{\mrm{SD}}$\\&#10;Reward function: $r$\\&#10;Discount factor $\gamma\in(0,1)$&#10;&#10;\end{document}&#10;"/>
  <p:tag name="IGUANATEXSIZE" val="20"/>
  <p:tag name="IGUANATEXCURSOR" val="6202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99"/>
  <p:tag name="LATEXFORMWIDTH" val=" 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0.1987"/>
  <p:tag name="ORIGINALWIDTH" val=" 1274.09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$P$ is unknown.\\&#10;Data is collected \textit{online} \\&#10;from a behavior policy.&#10;\end{document}&#10;"/>
  <p:tag name="IGUANATEXSIZE" val="20"/>
  <p:tag name="IGUANATEXCURSOR" val="6195"/>
  <p:tag name="TRANSPARENCY" val="True"/>
  <p:tag name="CHOOSECOLOR" val="False"/>
  <p:tag name="COLORHEX" val="000000"/>
  <p:tag name="LATEXENGINEID" val="0"/>
  <p:tag name="TEMPFOLDER" val="C:\Users\wsb15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30.1837"/>
  <p:tag name="ORIGINALWIDTH" val=" 1863.51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The optimal Q-function:&#10;\[&#10;Q^* = r+\gamma \int\sup_{a\in \A}Q^*(y,a)P(dy|\cd)&#10;\]&#10;&#10;\end{document}&#10;"/>
  <p:tag name="IGUANATEXSIZE" val="20"/>
  <p:tag name="IGUANATEXCURSOR" val="6461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48.1815"/>
  <p:tag name="ORIGINALWIDTH" val=" 2221.97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\setlength{\textwidth}{7cm}&#10;\begin{document}&#10;&#10;&#10;Behavior policy $\pi_b:\X\ra\cP(\A)$. \\&#10;Trajectory generated by $\pi_b$: &#10;$$A_t\sim \pi_b(\cd|X_t),\quad X_{t+1}\sim P(\cd|X_t,A_t).$$&#10;&#10;&#10;\end{document}&#10;"/>
  <p:tag name="IGUANATEXSIZE" val="20"/>
  <p:tag name="IGUANATEXCURSOR" val="6325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99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02.625"/>
  <p:tag name="ORIGINALWIDTH" val=" 2566.92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\setlength{\textwidth}{7cm}&#10;\begin{document}&#10;&#10;The Q-learning update (finite $\X$):&#10;$$Q_{t+1}(X_t,A_t) = (1-\alpha_{t+1}) Q_t(X_t,A_t) + \alpha_{t+1}Y_{t+1},$$&#10;where $Y_{t+1}$ is the 1-sample Bellman update:&#10;$$Y_{t+1} := R_{t+1}+\gamma \max_{a\in\A}Q_{t}(X_{t+1},a).$$&#10;&#10;\end{document}&#10;"/>
  <p:tag name="IGUANATEXSIZE" val="20"/>
  <p:tag name="IGUANATEXCURSOR" val="6192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99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60.9299"/>
  <p:tag name="ORIGINALWIDTH" val=" 1989.50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Does converge, but if update 1-point\\&#10;very inefficient. Do interpolation, \\&#10;then need to memorize the whole $Q$ \\&#10;and recompute $Q$ frequently. &#10;\end{document}&#10;"/>
  <p:tag name="IGUANATEXSIZE" val="20"/>
  <p:tag name="IGUANATEXCURSOR" val="6547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63.75"/>
  <p:tag name="LATEXFORMWIDTH" val=" 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9.23882"/>
  <p:tag name="ORIGINALWIDTH" val=" 801.649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Discretization?&#10;\end{document}&#10;"/>
  <p:tag name="IGUANATEXSIZE" val="20"/>
  <p:tag name="IGUANATEXCURSOR" val="6416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63.75"/>
  <p:tag name="LATEXFORMWIDTH" val=" 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0.9674"/>
  <p:tag name="ORIGINALWIDTH" val=" 1975.25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Deep learning empirically works,\\&#10;but no complete convergence theory.&#10;\end{document}&#10;"/>
  <p:tag name="IGUANATEXSIZE" val="20"/>
  <p:tag name="IGUANATEXCURSOR" val="6436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63.75"/>
  <p:tag name="LATEXFORMWIDTH" val=" 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1.6985"/>
  <p:tag name="ORIGINALWIDTH" val=" 1941.50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More fundementally, even linear \\&#10;function approximation under finite \\&#10;$\X$ can lead to divergence.&#10;\end{document}&#10;"/>
  <p:tag name="IGUANATEXSIZE" val="20"/>
  <p:tag name="IGUANATEXCURSOR" val="6502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63.75"/>
  <p:tag name="LATEXFORMWIDTH" val=" 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1329.584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Function approximation!&#10;\end{document}&#10;"/>
  <p:tag name="IGUANATEXSIZE" val="20"/>
  <p:tag name="IGUANATEXCURSOR" val="6424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63.75"/>
  <p:tag name="LATEXFORMWIDTH" val=" 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80"/>
  <p:tag name="LAY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.4657"/>
  <p:tag name="ORIGINALWIDTH" val=" 1603.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$X_{t+1} = (X_{t} + A_t-D_t)_+$\\&#10;$P(\cd|x,a) = P((x+a-D)_+\in\cd )$&#10;&#10;&#10;\end{document}&#10;"/>
  <p:tag name="IGUANATEXSIZE" val="20"/>
  <p:tag name="IGUANATEXCURSOR" val="6439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2.4672"/>
  <p:tag name="ORIGINALWIDTH" val=" 1403.825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If $\X$ is continuous, we can\\&#10; never sample everywhere.&#10;\end{document}&#10;"/>
  <p:tag name="IGUANATEXSIZE" val="20"/>
  <p:tag name="IGUANATEXCURSOR" val="6458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63.75"/>
  <p:tag name="LATEXFORMWIDTH" val=" 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48.1815"/>
  <p:tag name="ORIGINALWIDTH" val=" 2221.97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\setlength{\textwidth}{7cm}&#10;\begin{document}&#10;&#10;&#10;Behavior policy $\pi_b:\X\ra\cP(\A)$. \\&#10;Trajectory generated by $\pi_b$: &#10;$$A_t\sim \pi_b(\cd|X_t),\quad X_{t+1}\sim P(\cd|X_t,A_t).$$&#10;&#10;&#10;\end{document}&#10;"/>
  <p:tag name="IGUANATEXSIZE" val="20"/>
  <p:tag name="IGUANATEXCURSOR" val="6325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99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02.625"/>
  <p:tag name="ORIGINALWIDTH" val=" 2566.92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\setlength{\textwidth}{7cm}&#10;\begin{document}&#10;&#10;The Q-learning update (finite $\X$):&#10;$$Q_{t+1}(X_t,A_t) = (1-\alpha_{t+1}) Q_t(X_t,A_t) + \alpha_{t+1}Y_{t+1},$$&#10;where $Y_{t+1}$ is the 1-sample Bellman update:&#10;$$Y_{t+1} := R_{t+1}+\gamma \max_{a\in\A}Q_{t}(X_{t+1},a).$$&#10;&#10;\end{document}&#10;"/>
  <p:tag name="IGUANATEXSIZE" val="20"/>
  <p:tag name="IGUANATEXCURSOR" val="6405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99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02.3997"/>
  <p:tag name="ORIGINALWIDTH" val=" 3514.81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We aim to learn a measure $\nu^*$  (the Q-Measure) on $\X\times \A$ such that &#10;$$Q^*(x,a)\approx q^*(x,a):=\int_{\X\times \A}K((x,a),(y,b))\nu^*(dy,db)$$&#10;for some \cblue{user specified} kernel $K$. &#10;&#10;\end{document}&#10;"/>
  <p:tag name="IGUANATEXSIZE" val="22"/>
  <p:tag name="IGUANATEXCURSOR" val="6442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50.6561"/>
  <p:tag name="ORIGINALWIDTH" val=" 3546.30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Moreover, we want $\nu^*$ to be approximated by the some form of empirical occupation measure:&#10;$$\nu^*\approx \nu_n = \sum_{t=0}^n W_{n,t} \delta_{(X_t,A_t)}$$ &#10;&#10;\end{document}&#10;"/>
  <p:tag name="IGUANATEXSIZE" val="22"/>
  <p:tag name="IGUANATEXCURSOR" val="6495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0.1987"/>
  <p:tag name="ORIGINALWIDTH" val=" 2025.49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Benefits: memory-efficient. \\&#10;Convergence could leverage empirical \\&#10;process of the behavior chain. &#10;\end{document}&#10;"/>
  <p:tag name="IGUANATEXSIZE" val="20"/>
  <p:tag name="IGUANATEXCURSOR" val="6472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63.75"/>
  <p:tag name="LATEXFORMWIDTH" val=" 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42.6321"/>
  <p:tag name="ORIGINALWIDTH" val=" 3388.07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No simple \cblue{known} $K$  such that&#10;$$\begin{aligned}Q^*(x,a)&amp;\approx q^*(x,a):=\int_{\X\times \A}K((x,a),(y,b))\nu^*(dy,db),\\&#10;\nu^*&amp;\approx \nu_n = \sum_{t=0}^n W_{n,t} \delta_{(X_t,A_t)}.\end{aligned}$$&#10;&#10;&#10;\end{document}&#10;"/>
  <p:tag name="IGUANATEXSIZE" val="22"/>
  <p:tag name="IGUANATEXCURSOR" val="6553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85.6768"/>
  <p:tag name="ORIGINALWIDTH" val=" 3375.32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A $K$ \cblue{known} upto a normalization constant&#10;$$Q^*(x,a)\approx q^*(x,a):=\frac{\int_{\X\times \A}\kappa((x,a),(y,b))\cred{\nu^*}(dy,db)}{\int_{\X\times \A}\kappa((x,a),(y,b))\cred{\mu_b}(dy,db)}.$$&#10;&#10;&#10;\end{document}&#10;"/>
  <p:tag name="IGUANATEXSIZE" val="22"/>
  <p:tag name="IGUANATEXCURSOR" val="6543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8.4665"/>
  <p:tag name="ORIGINALWIDTH" val=" 1186.35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User specified kernel;\\&#10;e.g. $\kappa(u,v) = e^{-|u-v|^2}$&#10;&#10;\end{document}&#10;"/>
  <p:tag name="IGUANATEXSIZE" val="20"/>
  <p:tag name="IGUANATEXCURSOR" val="6200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2.4672"/>
  <p:tag name="ORIGINALWIDTH" val=" 1395.575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Stationary distribution \\&#10;under the behavior policy&#10;&#10;\end{document}&#10;"/>
  <p:tag name="IGUANATEXSIZE" val="20"/>
  <p:tag name="IGUANATEXCURSOR" val="6195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4.7357"/>
  <p:tag name="ORIGINALWIDTH" val=" 1395.575"/>
  <p:tag name="OUTPUTTYPE" val="PNG"/>
  <p:tag name="IGUANATEXVERSION" val="162"/>
  <p:tag name="LATEXADDIN" val="\documentclass{article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A simple inventory model&#10;&#10;&#10;\end{document}&#10;"/>
  <p:tag name="IGUANATEXSIZE" val="20"/>
  <p:tag name="IGUANATEXCURSOR" val="6138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35.958"/>
  <p:tag name="ORIGINALWIDTH" val=" 2866.14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$$Q^*(x,a)\approx q^*(x,a):=\frac{\int_{\X\times \A}\kappa((x,a),(y,b))\cred{\nu^*}(dy,db)}{\int_{\X\times \A}\kappa((x,a),(y,b))\cred{\mu_b}(dy,db)}.$$&#10;&#10;&#10;\end{document}&#10;"/>
  <p:tag name="IGUANATEXSIZE" val="22"/>
  <p:tag name="IGUANATEXCURSOR" val="6401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53.6558"/>
  <p:tag name="ORIGINALWIDTH" val=" 1529.05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$$\begin{aligned}\cred{\nu^*} &amp;\approx \nu_n = \sum_{t=0}^n \cred{W_{n,t}} \delta_{(X_t,A_t)}\\&#10;\cred{\mu_b}&amp;\approx \mu_n = \frac{1}{n+1}\sum_{t=0}^n \delta_{(X_t,A_t)}\end{aligned}$$ &#10;\end{document}&#10;"/>
  <p:tag name="IGUANATEXSIZE" val="22"/>
  <p:tag name="IGUANATEXCURSOR" val="6476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1.4661"/>
  <p:tag name="ORIGINALWIDTH" val=" 3107.61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We only need to keep the Markov chain data and update\\ $\bd{W}_n:=\set{W_{n,t}:t=0,\dots,n}$.&#10;\end{document}&#10;"/>
  <p:tag name="IGUANATEXSIZE" val="22"/>
  <p:tag name="IGUANATEXCURSOR" val="6457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35.658"/>
  <p:tag name="ORIGINALWIDTH" val=" 2241.4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$$\begin{aligned}q_n(x,a)&amp;:=\frac{\int_{\X\times \A}\kappa((x,a),(y,b))\cblue{\nu_n}(dy,db)}{\int_{\X\times \A}\kappa((x,a),(y,b))\cblue{\mu_n}(dy,db)}\\&#10;&amp;=\frac{\sum_{t\leq n}\kappa((x,a),(X_t,A_t))W_{n,t}}{\tfrac{1}{n+1}\sum_{t\leq n}\kappa((x,a),(X_t,A_t))} \end{aligned}$$&#10;&#10;&#10;\end{document}&#10;"/>
  <p:tag name="IGUANATEXSIZE" val="22"/>
  <p:tag name="IGUANATEXCURSOR" val="6676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955.75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$$\bd{W}_{n+1} = [(1-\alpha_{n+1})\bd{W}_n,\alpha_{n+1}Y_{n+1}]$$&#10;\end{document}&#10;"/>
  <p:tag name="IGUANATEXSIZE" val="22"/>
  <p:tag name="IGUANATEXCURSOR" val="6404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35.958"/>
  <p:tag name="ORIGINALWIDTH" val=" 2218.22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$$q^*(x,a):=\frac{\int_{\X\times \A}\kappa((x,a),(y,b))\cred{\nu^*}(dy,db)}{\int_{\X\times \A}\kappa((x,a),(y,b))\cred{\mu_b}(dy,db)}$$&#10;&#10;&#10;\end{document}&#10;"/>
  <p:tag name="IGUANATEXSIZE" val="22"/>
  <p:tag name="IGUANATEXCURSOR" val="6535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1.4773"/>
  <p:tag name="ORIGINALWIDTH" val=" 1839.5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$$Y_{n+1} = R_{n+1} + \gamma \max_{a\in\A}q_n(X_{n+1},a)$$&#10;&#10;\end{document}&#10;"/>
  <p:tag name="IGUANATEXSIZE" val="22"/>
  <p:tag name="IGUANATEXCURSOR" val="6460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.4657"/>
  <p:tag name="ORIGINALWIDTH" val=" 2874.39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Only need to compute $q_n(X_{n+1},\cd)$.\\&#10;Need only $O(|\A|n)$ operations; efficently computable!&#10;&#10;\end{document}&#10;"/>
  <p:tag name="IGUANATEXSIZE" val="20"/>
  <p:tag name="IGUANATEXCURSOR" val="6250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71.279"/>
  <p:tag name="ORIGINALWIDTH" val=" 3892.76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\paragraph{Theorem. }Under mild regularity assumptions and uniform ergodicity of the behavior policy, then $\nu_n\xra{a.s.}\nu^*$ and $$\sup_{x,a}|q_n(x,a)-q^*(x,a)|\xra{a.s.} 0.$$&#10;&#10;Moreover, if $\X$ is regular, the Markov chain under the behavior policy \textit{sufficently well}, and $Q^*$ is $\alpha$-H\&quot;older continuous, &#10;$$\sup_{x,a}|q^*(x,a) - Q^*(x,a)|\leq \frac{C}{1-\gamma}d^{\alpha/2}\sigma^\alpha$$&#10;where $\sigma$ is the ``bandwidth&quot; of the Gaussian kernel $\kappa$. &#10;&#10;&#10;\end{document}&#10;"/>
  <p:tag name="IGUANATEXSIZE" val="20"/>
  <p:tag name="IGUANATEXCURSOR" val="6854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3.967"/>
  <p:tag name="ORIGINALWIDTH" val=" 2119.985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A mild condition; holds under \\&#10;Lipschitz dynamics and H\&quot;older reward.&#10;&#10;\end{document}&#10;"/>
  <p:tag name="IGUANATEXSIZE" val="20"/>
  <p:tag name="IGUANATEXCURSOR" val="6206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20.1724"/>
  <p:tag name="ORIGINALWIDTH" val=" 1559.805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Find a policy that maximize&#10;\[&#10;E_x^\pi\sqbk{\sum_{t=0}^{\infty} \gamma^t r(X_{t},A_t)}.&#10;\]&#10;&#10;\end{document}&#10;"/>
  <p:tag name="IGUANATEXSIZE" val="20"/>
  <p:tag name="IGUANATEXCURSOR" val="6466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1450.31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Sufficient density coverage.&#10;&#10;\end{document}&#10;"/>
  <p:tag name="IGUANATEXSIZE" val="20"/>
  <p:tag name="IGUANATEXCURSOR" val="6192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863.51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Full volume (e.g. Euclidean balls).&#10;&#10;\end{document}&#10;"/>
  <p:tag name="IGUANATEXSIZE" val="20"/>
  <p:tag name="IGUANATEXCURSOR" val="6199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20"/>
  <p:tag name="LATEXFORMWIDTH" val=" 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73.566"/>
  <p:tag name="ORIGINALWIDTH" val=" 3892.01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Let $\set{D_t=(D_{t,1},D_{t,2}):t\geq 0}$ be an i.i.d. sequence of nonnegative demand vectors where $D_{t,1}$ correlates with $D_{t,2}$. The lost-sales inventory dynamics then evolve as&#10;$$X_{t+1} = \min\set{(X_t+A_t - D_t)_+,I_{\max}}.$$&#10;&#10;Moreover, let $h,p,c\in\R^2_{&gt;0}$ be holding, lost-sales, and unit ordering cost vectors, and let $k&gt;0$ be a fixed ordering cost. The one-step cost is&#10;$$ C_{t+1}&#10;=&#10;k\,\1\{A_{t,1}+A_{t,2}&gt;0\}&#10;+c^\top A_t+h^\top X_{t+1}&#10;+p^\top(D_t-X_t-A_t)_+.$$&#10;&#10;\end{document}&#10;"/>
  <p:tag name="IGUANATEXSIZE" val="20"/>
  <p:tag name="IGUANATEXCURSOR" val="6636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59.9175"/>
  <p:tag name="ORIGINALWIDTH" val=" 1181.10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State: $X_t\in \X\subseteq\R^{d_\X}$\\&#10;Action: $A_t\in \A\subseteq\R^{d_\A}$\\&#10;Transition kernel: $P$&#10;&#10;$X_{t+1} \sim P(\cd|X_{t},A_t)$&#10;&#10;&#10;&#10;&#10;\end{document}&#10;"/>
  <p:tag name="IGUANATEXSIZE" val="20"/>
  <p:tag name="IGUANATEXCURSOR" val="6283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99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7.6978"/>
  <p:tag name="ORIGINALWIDTH" val=" 1361.8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&#10;&#10;Control policy: $\pi\in\Pi_{\mrm{SD}}$\\&#10;Reward function: $r$\\&#10;Discount factor $\gamma\in(0,1)$&#10;&#10;\end{document}&#10;"/>
  <p:tag name="IGUANATEXSIZE" val="20"/>
  <p:tag name="IGUANATEXCURSOR" val="6202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99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20.1724"/>
  <p:tag name="ORIGINALWIDTH" val=" 1559.805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Find a policy that maximize&#10;\[&#10;E_x^\pi\sqbk{\sum_{t=0}^{\infty} \gamma^t r(X_{t},A_t)}.&#10;\]&#10;&#10;\end{document}&#10;"/>
  <p:tag name="IGUANATEXSIZE" val="20"/>
  <p:tag name="IGUANATEXCURSOR" val="6466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59.9175"/>
  <p:tag name="ORIGINALWIDTH" val=" 1181.10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State: $X_t\in \X\subseteq\R^{d_\X}$\\&#10;Action: $A_t\in \A\subseteq\R^{d_\A}$\\&#10;Transition kernel: $P$&#10;&#10;$X_{t+1} \sim P(\cd|X_{t},A_t)$&#10;&#10;&#10;&#10;&#10;\end{document}&#10;"/>
  <p:tag name="IGUANATEXSIZE" val="20"/>
  <p:tag name="IGUANATEXCURSOR" val="6283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99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30.1837"/>
  <p:tag name="ORIGINALWIDTH" val=" 1863.51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The optimal Q-function:&#10;\[&#10;Q^* = r+\gamma \int\sup_{a\in \A}Q^*(y,a)P(dy|\cd)&#10;\]&#10;&#10;\end{document}&#10;"/>
  <p:tag name="IGUANATEXSIZE" val="20"/>
  <p:tag name="IGUANATEXCURSOR" val="6461"/>
  <p:tag name="TRANSPARENCY" val="True"/>
  <p:tag name="CHOOSECOLOR" val="False"/>
  <p:tag name="COLORHEX" val="000000"/>
  <p:tag name="LATEXENGINEID" val="0"/>
  <p:tag name="TEMPFOLDER" val="C:\Users\Shengbo Wang\OneDrive - University of Southern California\workspace\ppt_latex\"/>
  <p:tag name="LATEXFORMHEIGHT" val=" 312"/>
  <p:tag name="LATEXFORMWIDTH" val=" 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_16x10_Powerpoint" id="{62E98C51-2AA8-4F47-8167-E6080D49DC4E}" vid="{496DFCDF-3C0E-AA4A-9327-F003CCCFAA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SU_16x10_Powerpoint</Template>
  <TotalTime>1825</TotalTime>
  <Words>284</Words>
  <Application>Microsoft Office PowerPoint</Application>
  <PresentationFormat>On-screen Show (16:10)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Office Theme</vt:lpstr>
      <vt:lpstr>Q-Measure-Learning for Continuous State RL  Efficient Implementation  and Convergence</vt:lpstr>
      <vt:lpstr>Introduction</vt:lpstr>
      <vt:lpstr>Markov Decision Processes</vt:lpstr>
      <vt:lpstr>Reinforcement Learning </vt:lpstr>
      <vt:lpstr>Q-Learning under a Behavior Policy</vt:lpstr>
      <vt:lpstr>Q-Measure-Learning under a Behavior Policy</vt:lpstr>
      <vt:lpstr>Q-Function Based Approaches</vt:lpstr>
      <vt:lpstr>Algorithm and  convergence</vt:lpstr>
      <vt:lpstr>Core Idea: Learn a Measure, not a Function</vt:lpstr>
      <vt:lpstr>A Small Issue: No Simple K</vt:lpstr>
      <vt:lpstr>Learn the Unknown</vt:lpstr>
      <vt:lpstr>Update W using Q-Learning Update</vt:lpstr>
      <vt:lpstr>Convergence Theorem</vt:lpstr>
      <vt:lpstr>Numerical    experiment</vt:lpstr>
      <vt:lpstr>Setup: Two-Item Inventory Control</vt:lpstr>
      <vt:lpstr>Convergence Curves</vt:lpstr>
      <vt:lpstr>Policy Comparison</vt:lpstr>
      <vt:lpstr>Thank You Your questions and thoughts are most welcome!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Shengbo Wang</dc:creator>
  <cp:lastModifiedBy>Shengbo Wang</cp:lastModifiedBy>
  <cp:revision>1</cp:revision>
  <dcterms:created xsi:type="dcterms:W3CDTF">2024-09-22T22:41:53Z</dcterms:created>
  <dcterms:modified xsi:type="dcterms:W3CDTF">2026-04-03T05:45:39Z</dcterms:modified>
</cp:coreProperties>
</file>