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7"/>
  </p:notesMasterIdLst>
  <p:sldIdLst>
    <p:sldId id="338" r:id="rId2"/>
    <p:sldId id="283" r:id="rId3"/>
    <p:sldId id="279" r:id="rId4"/>
    <p:sldId id="339" r:id="rId5"/>
    <p:sldId id="282" r:id="rId6"/>
    <p:sldId id="340" r:id="rId7"/>
    <p:sldId id="286" r:id="rId8"/>
    <p:sldId id="344" r:id="rId9"/>
    <p:sldId id="289" r:id="rId10"/>
    <p:sldId id="314" r:id="rId11"/>
    <p:sldId id="304" r:id="rId12"/>
    <p:sldId id="341" r:id="rId13"/>
    <p:sldId id="305" r:id="rId14"/>
    <p:sldId id="306" r:id="rId15"/>
    <p:sldId id="308" r:id="rId16"/>
    <p:sldId id="345" r:id="rId17"/>
    <p:sldId id="285" r:id="rId18"/>
    <p:sldId id="321" r:id="rId19"/>
    <p:sldId id="322" r:id="rId20"/>
    <p:sldId id="342" r:id="rId21"/>
    <p:sldId id="343" r:id="rId22"/>
    <p:sldId id="311" r:id="rId23"/>
    <p:sldId id="327" r:id="rId24"/>
    <p:sldId id="323" r:id="rId25"/>
    <p:sldId id="310" r:id="rId2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3F3F"/>
    <a:srgbClr val="B61C1C"/>
    <a:srgbClr val="A31919"/>
    <a:srgbClr val="BD1D1D"/>
    <a:srgbClr val="FBDDDD"/>
    <a:srgbClr val="FBDCD9"/>
    <a:srgbClr val="FCCD20"/>
    <a:srgbClr val="FCE8E8"/>
    <a:srgbClr val="1B00C0"/>
    <a:srgbClr val="F9C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D3A304-8164-44AB-96B8-6739646587EC}" v="143" dt="2025-10-25T18:20:01.3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513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ngbo Wang" userId="c1d8877f-e665-4e9a-b21f-8d0eaca6a595" providerId="ADAL" clId="{02BCEA90-D344-4CB2-A9D6-C3B6B11AE1CB}"/>
    <pc:docChg chg="undo redo custSel addSld delSld modSld sldOrd">
      <pc:chgData name="Shengbo Wang" userId="c1d8877f-e665-4e9a-b21f-8d0eaca6a595" providerId="ADAL" clId="{02BCEA90-D344-4CB2-A9D6-C3B6B11AE1CB}" dt="2025-07-23T17:28:16.072" v="1230" actId="47"/>
      <pc:docMkLst>
        <pc:docMk/>
      </pc:docMkLst>
      <pc:sldChg chg="modSp mod">
        <pc:chgData name="Shengbo Wang" userId="c1d8877f-e665-4e9a-b21f-8d0eaca6a595" providerId="ADAL" clId="{02BCEA90-D344-4CB2-A9D6-C3B6B11AE1CB}" dt="2025-07-23T15:17:41.334" v="1228" actId="20577"/>
        <pc:sldMkLst>
          <pc:docMk/>
          <pc:sldMk cId="2530261892" sldId="259"/>
        </pc:sldMkLst>
      </pc:sldChg>
      <pc:sldChg chg="add del">
        <pc:chgData name="Shengbo Wang" userId="c1d8877f-e665-4e9a-b21f-8d0eaca6a595" providerId="ADAL" clId="{02BCEA90-D344-4CB2-A9D6-C3B6B11AE1CB}" dt="2025-07-22T20:51:25.752" v="1154"/>
        <pc:sldMkLst>
          <pc:docMk/>
          <pc:sldMk cId="408639382" sldId="288"/>
        </pc:sldMkLst>
      </pc:sldChg>
      <pc:sldChg chg="addSp delSp modSp mod addAnim delAnim">
        <pc:chgData name="Shengbo Wang" userId="c1d8877f-e665-4e9a-b21f-8d0eaca6a595" providerId="ADAL" clId="{02BCEA90-D344-4CB2-A9D6-C3B6B11AE1CB}" dt="2025-07-22T05:03:28.968" v="163" actId="478"/>
        <pc:sldMkLst>
          <pc:docMk/>
          <pc:sldMk cId="1589191476" sldId="297"/>
        </pc:sldMkLst>
      </pc:sldChg>
      <pc:sldChg chg="modSp mod">
        <pc:chgData name="Shengbo Wang" userId="c1d8877f-e665-4e9a-b21f-8d0eaca6a595" providerId="ADAL" clId="{02BCEA90-D344-4CB2-A9D6-C3B6B11AE1CB}" dt="2025-07-22T04:57:17.646" v="10" actId="20577"/>
        <pc:sldMkLst>
          <pc:docMk/>
          <pc:sldMk cId="3084945093" sldId="310"/>
        </pc:sldMkLst>
      </pc:sldChg>
      <pc:sldChg chg="del">
        <pc:chgData name="Shengbo Wang" userId="c1d8877f-e665-4e9a-b21f-8d0eaca6a595" providerId="ADAL" clId="{02BCEA90-D344-4CB2-A9D6-C3B6B11AE1CB}" dt="2025-07-22T05:19:14.817" v="450" actId="47"/>
        <pc:sldMkLst>
          <pc:docMk/>
          <pc:sldMk cId="1288024291" sldId="311"/>
        </pc:sldMkLst>
      </pc:sldChg>
      <pc:sldChg chg="del">
        <pc:chgData name="Shengbo Wang" userId="c1d8877f-e665-4e9a-b21f-8d0eaca6a595" providerId="ADAL" clId="{02BCEA90-D344-4CB2-A9D6-C3B6B11AE1CB}" dt="2025-07-22T05:19:14.817" v="450" actId="47"/>
        <pc:sldMkLst>
          <pc:docMk/>
          <pc:sldMk cId="918579180" sldId="312"/>
        </pc:sldMkLst>
      </pc:sldChg>
      <pc:sldChg chg="del">
        <pc:chgData name="Shengbo Wang" userId="c1d8877f-e665-4e9a-b21f-8d0eaca6a595" providerId="ADAL" clId="{02BCEA90-D344-4CB2-A9D6-C3B6B11AE1CB}" dt="2025-07-22T05:19:14.817" v="450" actId="47"/>
        <pc:sldMkLst>
          <pc:docMk/>
          <pc:sldMk cId="1930019303" sldId="313"/>
        </pc:sldMkLst>
      </pc:sldChg>
      <pc:sldChg chg="del">
        <pc:chgData name="Shengbo Wang" userId="c1d8877f-e665-4e9a-b21f-8d0eaca6a595" providerId="ADAL" clId="{02BCEA90-D344-4CB2-A9D6-C3B6B11AE1CB}" dt="2025-07-22T05:19:14.817" v="450" actId="47"/>
        <pc:sldMkLst>
          <pc:docMk/>
          <pc:sldMk cId="4051941710" sldId="314"/>
        </pc:sldMkLst>
      </pc:sldChg>
      <pc:sldChg chg="addSp delSp modSp add mod modAnim">
        <pc:chgData name="Shengbo Wang" userId="c1d8877f-e665-4e9a-b21f-8d0eaca6a595" providerId="ADAL" clId="{02BCEA90-D344-4CB2-A9D6-C3B6B11AE1CB}" dt="2025-07-23T04:46:43.575" v="1222" actId="962"/>
        <pc:sldMkLst>
          <pc:docMk/>
          <pc:sldMk cId="1507672644" sldId="315"/>
        </pc:sldMkLst>
      </pc:sldChg>
      <pc:sldChg chg="addSp delSp modSp add mod ord modAnim">
        <pc:chgData name="Shengbo Wang" userId="c1d8877f-e665-4e9a-b21f-8d0eaca6a595" providerId="ADAL" clId="{02BCEA90-D344-4CB2-A9D6-C3B6B11AE1CB}" dt="2025-07-23T05:05:56.223" v="1225" actId="20578"/>
        <pc:sldMkLst>
          <pc:docMk/>
          <pc:sldMk cId="1450205233" sldId="316"/>
        </pc:sldMkLst>
      </pc:sldChg>
      <pc:sldChg chg="addSp delSp modSp add mod delAnim modAnim">
        <pc:chgData name="Shengbo Wang" userId="c1d8877f-e665-4e9a-b21f-8d0eaca6a595" providerId="ADAL" clId="{02BCEA90-D344-4CB2-A9D6-C3B6B11AE1CB}" dt="2025-07-23T04:02:06.410" v="1158"/>
        <pc:sldMkLst>
          <pc:docMk/>
          <pc:sldMk cId="1606180313" sldId="317"/>
        </pc:sldMkLst>
      </pc:sldChg>
      <pc:sldChg chg="addSp delSp modSp add mod delAnim modAnim">
        <pc:chgData name="Shengbo Wang" userId="c1d8877f-e665-4e9a-b21f-8d0eaca6a595" providerId="ADAL" clId="{02BCEA90-D344-4CB2-A9D6-C3B6B11AE1CB}" dt="2025-07-23T04:19:56.543" v="1187" actId="962"/>
        <pc:sldMkLst>
          <pc:docMk/>
          <pc:sldMk cId="4253240324" sldId="318"/>
        </pc:sldMkLst>
      </pc:sldChg>
      <pc:sldChg chg="addSp delSp modSp add mod ord delAnim modAnim">
        <pc:chgData name="Shengbo Wang" userId="c1d8877f-e665-4e9a-b21f-8d0eaca6a595" providerId="ADAL" clId="{02BCEA90-D344-4CB2-A9D6-C3B6B11AE1CB}" dt="2025-07-23T06:36:30.334" v="1227"/>
        <pc:sldMkLst>
          <pc:docMk/>
          <pc:sldMk cId="204487823" sldId="319"/>
        </pc:sldMkLst>
      </pc:sldChg>
      <pc:sldChg chg="modSp add mod modAnim">
        <pc:chgData name="Shengbo Wang" userId="c1d8877f-e665-4e9a-b21f-8d0eaca6a595" providerId="ADAL" clId="{02BCEA90-D344-4CB2-A9D6-C3B6B11AE1CB}" dt="2025-07-23T04:11:59.039" v="1159"/>
        <pc:sldMkLst>
          <pc:docMk/>
          <pc:sldMk cId="1687096717" sldId="320"/>
        </pc:sldMkLst>
      </pc:sldChg>
      <pc:sldChg chg="delSp add del mod delAnim">
        <pc:chgData name="Shengbo Wang" userId="c1d8877f-e665-4e9a-b21f-8d0eaca6a595" providerId="ADAL" clId="{02BCEA90-D344-4CB2-A9D6-C3B6B11AE1CB}" dt="2025-07-22T20:19:03.717" v="857" actId="47"/>
        <pc:sldMkLst>
          <pc:docMk/>
          <pc:sldMk cId="2100147195" sldId="320"/>
        </pc:sldMkLst>
      </pc:sldChg>
      <pc:sldChg chg="add">
        <pc:chgData name="Shengbo Wang" userId="c1d8877f-e665-4e9a-b21f-8d0eaca6a595" providerId="ADAL" clId="{02BCEA90-D344-4CB2-A9D6-C3B6B11AE1CB}" dt="2025-07-23T04:00:09.884" v="1157"/>
        <pc:sldMkLst>
          <pc:docMk/>
          <pc:sldMk cId="1033826921" sldId="321"/>
        </pc:sldMkLst>
      </pc:sldChg>
      <pc:sldChg chg="add del">
        <pc:chgData name="Shengbo Wang" userId="c1d8877f-e665-4e9a-b21f-8d0eaca6a595" providerId="ADAL" clId="{02BCEA90-D344-4CB2-A9D6-C3B6B11AE1CB}" dt="2025-07-23T03:59:53.767" v="1156" actId="47"/>
        <pc:sldMkLst>
          <pc:docMk/>
          <pc:sldMk cId="1166546973" sldId="321"/>
        </pc:sldMkLst>
      </pc:sldChg>
      <pc:sldChg chg="new del">
        <pc:chgData name="Shengbo Wang" userId="c1d8877f-e665-4e9a-b21f-8d0eaca6a595" providerId="ADAL" clId="{02BCEA90-D344-4CB2-A9D6-C3B6B11AE1CB}" dt="2025-07-23T17:28:16.072" v="1230" actId="47"/>
        <pc:sldMkLst>
          <pc:docMk/>
          <pc:sldMk cId="168489619" sldId="322"/>
        </pc:sldMkLst>
      </pc:sldChg>
    </pc:docChg>
  </pc:docChgLst>
  <pc:docChgLst>
    <pc:chgData name="Shengbo Wang" userId="c1d8877f-e665-4e9a-b21f-8d0eaca6a595" providerId="ADAL" clId="{C2669A1B-E97A-4085-8BE0-A57A20A664FE}"/>
    <pc:docChg chg="undo redo custSel addSld delSld modSld sldOrd modMainMaster">
      <pc:chgData name="Shengbo Wang" userId="c1d8877f-e665-4e9a-b21f-8d0eaca6a595" providerId="ADAL" clId="{C2669A1B-E97A-4085-8BE0-A57A20A664FE}" dt="2025-10-25T01:16:42.621" v="9610"/>
      <pc:docMkLst>
        <pc:docMk/>
      </pc:docMkLst>
      <pc:sldChg chg="addSp delSp modSp del mod ord">
        <pc:chgData name="Shengbo Wang" userId="c1d8877f-e665-4e9a-b21f-8d0eaca6a595" providerId="ADAL" clId="{C2669A1B-E97A-4085-8BE0-A57A20A664FE}" dt="2025-10-24T23:46:58.530" v="9403" actId="47"/>
        <pc:sldMkLst>
          <pc:docMk/>
          <pc:sldMk cId="2530261892" sldId="259"/>
        </pc:sldMkLst>
      </pc:sldChg>
      <pc:sldChg chg="delSp modSp del mod">
        <pc:chgData name="Shengbo Wang" userId="c1d8877f-e665-4e9a-b21f-8d0eaca6a595" providerId="ADAL" clId="{C2669A1B-E97A-4085-8BE0-A57A20A664FE}" dt="2025-10-24T23:46:58.530" v="9403" actId="47"/>
        <pc:sldMkLst>
          <pc:docMk/>
          <pc:sldMk cId="3742673428" sldId="278"/>
        </pc:sldMkLst>
      </pc:sldChg>
      <pc:sldChg chg="delSp modSp add mod">
        <pc:chgData name="Shengbo Wang" userId="c1d8877f-e665-4e9a-b21f-8d0eaca6a595" providerId="ADAL" clId="{C2669A1B-E97A-4085-8BE0-A57A20A664FE}" dt="2025-10-25T00:02:11.902" v="9535" actId="478"/>
        <pc:sldMkLst>
          <pc:docMk/>
          <pc:sldMk cId="497008989" sldId="279"/>
        </pc:sldMkLst>
      </pc:sldChg>
      <pc:sldChg chg="addSp delSp modSp del mod ord delAnim modAnim">
        <pc:chgData name="Shengbo Wang" userId="c1d8877f-e665-4e9a-b21f-8d0eaca6a595" providerId="ADAL" clId="{C2669A1B-E97A-4085-8BE0-A57A20A664FE}" dt="2025-10-24T23:46:58.530" v="9403" actId="47"/>
        <pc:sldMkLst>
          <pc:docMk/>
          <pc:sldMk cId="3828703924" sldId="280"/>
        </pc:sldMkLst>
      </pc:sldChg>
      <pc:sldChg chg="delSp modSp add mod">
        <pc:chgData name="Shengbo Wang" userId="c1d8877f-e665-4e9a-b21f-8d0eaca6a595" providerId="ADAL" clId="{C2669A1B-E97A-4085-8BE0-A57A20A664FE}" dt="2025-10-25T00:02:15.313" v="9536" actId="478"/>
        <pc:sldMkLst>
          <pc:docMk/>
          <pc:sldMk cId="533071956" sldId="282"/>
        </pc:sldMkLst>
      </pc:sldChg>
      <pc:sldChg chg="modSp add del mod modTransition">
        <pc:chgData name="Shengbo Wang" userId="c1d8877f-e665-4e9a-b21f-8d0eaca6a595" providerId="ADAL" clId="{C2669A1B-E97A-4085-8BE0-A57A20A664FE}" dt="2025-10-24T23:57:57.860" v="9533" actId="1076"/>
        <pc:sldMkLst>
          <pc:docMk/>
          <pc:sldMk cId="2604816231" sldId="283"/>
        </pc:sldMkLst>
        <pc:spChg chg="mod">
          <ac:chgData name="Shengbo Wang" userId="c1d8877f-e665-4e9a-b21f-8d0eaca6a595" providerId="ADAL" clId="{C2669A1B-E97A-4085-8BE0-A57A20A664FE}" dt="2025-10-24T23:57:57.860" v="9533" actId="1076"/>
          <ac:spMkLst>
            <pc:docMk/>
            <pc:sldMk cId="2604816231" sldId="283"/>
            <ac:spMk id="2" creationId="{F5C8D839-4A8C-4915-9AC2-D9B7DD5DA975}"/>
          </ac:spMkLst>
        </pc:spChg>
      </pc:sldChg>
      <pc:sldChg chg="add del">
        <pc:chgData name="Shengbo Wang" userId="c1d8877f-e665-4e9a-b21f-8d0eaca6a595" providerId="ADAL" clId="{C2669A1B-E97A-4085-8BE0-A57A20A664FE}" dt="2025-10-24T23:45:53.817" v="9394"/>
        <pc:sldMkLst>
          <pc:docMk/>
          <pc:sldMk cId="1121383279" sldId="285"/>
        </pc:sldMkLst>
      </pc:sldChg>
      <pc:sldChg chg="delSp modSp add mod">
        <pc:chgData name="Shengbo Wang" userId="c1d8877f-e665-4e9a-b21f-8d0eaca6a595" providerId="ADAL" clId="{C2669A1B-E97A-4085-8BE0-A57A20A664FE}" dt="2025-10-25T00:02:19.792" v="9539" actId="478"/>
        <pc:sldMkLst>
          <pc:docMk/>
          <pc:sldMk cId="4241963680" sldId="286"/>
        </pc:sldMkLst>
      </pc:sldChg>
      <pc:sldChg chg="addSp delSp modSp del mod delAnim modAnim">
        <pc:chgData name="Shengbo Wang" userId="c1d8877f-e665-4e9a-b21f-8d0eaca6a595" providerId="ADAL" clId="{C2669A1B-E97A-4085-8BE0-A57A20A664FE}" dt="2025-10-24T23:46:58.530" v="9403" actId="47"/>
        <pc:sldMkLst>
          <pc:docMk/>
          <pc:sldMk cId="408639382" sldId="288"/>
        </pc:sldMkLst>
      </pc:sldChg>
      <pc:sldChg chg="delSp modSp add mod ord">
        <pc:chgData name="Shengbo Wang" userId="c1d8877f-e665-4e9a-b21f-8d0eaca6a595" providerId="ADAL" clId="{C2669A1B-E97A-4085-8BE0-A57A20A664FE}" dt="2025-10-25T00:04:36.081" v="9583"/>
        <pc:sldMkLst>
          <pc:docMk/>
          <pc:sldMk cId="3738597510" sldId="289"/>
        </pc:sldMkLst>
      </pc:sldChg>
      <pc:sldChg chg="del">
        <pc:chgData name="Shengbo Wang" userId="c1d8877f-e665-4e9a-b21f-8d0eaca6a595" providerId="ADAL" clId="{C2669A1B-E97A-4085-8BE0-A57A20A664FE}" dt="2025-10-22T23:43:40.684" v="2551" actId="47"/>
        <pc:sldMkLst>
          <pc:docMk/>
          <pc:sldMk cId="3981031899" sldId="291"/>
        </pc:sldMkLst>
      </pc:sldChg>
      <pc:sldChg chg="modSp del mod">
        <pc:chgData name="Shengbo Wang" userId="c1d8877f-e665-4e9a-b21f-8d0eaca6a595" providerId="ADAL" clId="{C2669A1B-E97A-4085-8BE0-A57A20A664FE}" dt="2025-10-24T23:46:58.530" v="9403" actId="47"/>
        <pc:sldMkLst>
          <pc:docMk/>
          <pc:sldMk cId="3488915880" sldId="292"/>
        </pc:sldMkLst>
      </pc:sldChg>
      <pc:sldChg chg="addSp delSp modSp del mod delAnim modAnim">
        <pc:chgData name="Shengbo Wang" userId="c1d8877f-e665-4e9a-b21f-8d0eaca6a595" providerId="ADAL" clId="{C2669A1B-E97A-4085-8BE0-A57A20A664FE}" dt="2025-10-23T00:00:11.836" v="2947" actId="47"/>
        <pc:sldMkLst>
          <pc:docMk/>
          <pc:sldMk cId="4288949634" sldId="293"/>
        </pc:sldMkLst>
      </pc:sldChg>
      <pc:sldChg chg="del">
        <pc:chgData name="Shengbo Wang" userId="c1d8877f-e665-4e9a-b21f-8d0eaca6a595" providerId="ADAL" clId="{C2669A1B-E97A-4085-8BE0-A57A20A664FE}" dt="2025-10-23T01:14:42.022" v="4204" actId="47"/>
        <pc:sldMkLst>
          <pc:docMk/>
          <pc:sldMk cId="479015179" sldId="295"/>
        </pc:sldMkLst>
      </pc:sldChg>
      <pc:sldChg chg="addSp delSp modSp del mod ord delAnim modAnim">
        <pc:chgData name="Shengbo Wang" userId="c1d8877f-e665-4e9a-b21f-8d0eaca6a595" providerId="ADAL" clId="{C2669A1B-E97A-4085-8BE0-A57A20A664FE}" dt="2025-10-24T23:46:58.530" v="9403" actId="47"/>
        <pc:sldMkLst>
          <pc:docMk/>
          <pc:sldMk cId="1389566195" sldId="296"/>
        </pc:sldMkLst>
      </pc:sldChg>
      <pc:sldChg chg="del">
        <pc:chgData name="Shengbo Wang" userId="c1d8877f-e665-4e9a-b21f-8d0eaca6a595" providerId="ADAL" clId="{C2669A1B-E97A-4085-8BE0-A57A20A664FE}" dt="2025-10-23T18:56:16.126" v="5151" actId="47"/>
        <pc:sldMkLst>
          <pc:docMk/>
          <pc:sldMk cId="1589191476" sldId="297"/>
        </pc:sldMkLst>
      </pc:sldChg>
      <pc:sldChg chg="del">
        <pc:chgData name="Shengbo Wang" userId="c1d8877f-e665-4e9a-b21f-8d0eaca6a595" providerId="ADAL" clId="{C2669A1B-E97A-4085-8BE0-A57A20A664FE}" dt="2025-10-23T23:04:47.638" v="6755" actId="47"/>
        <pc:sldMkLst>
          <pc:docMk/>
          <pc:sldMk cId="332267648" sldId="298"/>
        </pc:sldMkLst>
      </pc:sldChg>
      <pc:sldChg chg="del">
        <pc:chgData name="Shengbo Wang" userId="c1d8877f-e665-4e9a-b21f-8d0eaca6a595" providerId="ADAL" clId="{C2669A1B-E97A-4085-8BE0-A57A20A664FE}" dt="2025-10-23T23:04:49.753" v="6757" actId="47"/>
        <pc:sldMkLst>
          <pc:docMk/>
          <pc:sldMk cId="2127003202" sldId="299"/>
        </pc:sldMkLst>
      </pc:sldChg>
      <pc:sldChg chg="addSp modSp del modAnim">
        <pc:chgData name="Shengbo Wang" userId="c1d8877f-e665-4e9a-b21f-8d0eaca6a595" providerId="ADAL" clId="{C2669A1B-E97A-4085-8BE0-A57A20A664FE}" dt="2025-10-23T23:04:52.983" v="6760" actId="47"/>
        <pc:sldMkLst>
          <pc:docMk/>
          <pc:sldMk cId="515692442" sldId="302"/>
        </pc:sldMkLst>
      </pc:sldChg>
      <pc:sldChg chg="del">
        <pc:chgData name="Shengbo Wang" userId="c1d8877f-e665-4e9a-b21f-8d0eaca6a595" providerId="ADAL" clId="{C2669A1B-E97A-4085-8BE0-A57A20A664FE}" dt="2025-10-23T23:04:51.327" v="6758" actId="47"/>
        <pc:sldMkLst>
          <pc:docMk/>
          <pc:sldMk cId="239693627" sldId="303"/>
        </pc:sldMkLst>
      </pc:sldChg>
      <pc:sldChg chg="delSp modSp add del mod">
        <pc:chgData name="Shengbo Wang" userId="c1d8877f-e665-4e9a-b21f-8d0eaca6a595" providerId="ADAL" clId="{C2669A1B-E97A-4085-8BE0-A57A20A664FE}" dt="2025-10-25T01:12:20.221" v="9601" actId="478"/>
        <pc:sldMkLst>
          <pc:docMk/>
          <pc:sldMk cId="524187963" sldId="304"/>
        </pc:sldMkLst>
        <pc:grpChg chg="mod">
          <ac:chgData name="Shengbo Wang" userId="c1d8877f-e665-4e9a-b21f-8d0eaca6a595" providerId="ADAL" clId="{C2669A1B-E97A-4085-8BE0-A57A20A664FE}" dt="2025-10-25T00:54:02.534" v="9598" actId="1076"/>
          <ac:grpSpMkLst>
            <pc:docMk/>
            <pc:sldMk cId="524187963" sldId="304"/>
            <ac:grpSpMk id="6" creationId="{A6DE5BA5-3CF9-2B7F-5BCD-C471B4513575}"/>
          </ac:grpSpMkLst>
        </pc:grpChg>
        <pc:picChg chg="mod">
          <ac:chgData name="Shengbo Wang" userId="c1d8877f-e665-4e9a-b21f-8d0eaca6a595" providerId="ADAL" clId="{C2669A1B-E97A-4085-8BE0-A57A20A664FE}" dt="2025-10-25T00:54:05.786" v="9599" actId="1076"/>
          <ac:picMkLst>
            <pc:docMk/>
            <pc:sldMk cId="524187963" sldId="304"/>
            <ac:picMk id="8" creationId="{429BDB32-92CC-734E-2277-40532E1E302A}"/>
          </ac:picMkLst>
        </pc:picChg>
        <pc:picChg chg="mod">
          <ac:chgData name="Shengbo Wang" userId="c1d8877f-e665-4e9a-b21f-8d0eaca6a595" providerId="ADAL" clId="{C2669A1B-E97A-4085-8BE0-A57A20A664FE}" dt="2025-10-25T00:54:07.253" v="9600" actId="1076"/>
          <ac:picMkLst>
            <pc:docMk/>
            <pc:sldMk cId="524187963" sldId="304"/>
            <ac:picMk id="9" creationId="{45C93CB7-83E7-7CC8-A633-63947DE10B92}"/>
          </ac:picMkLst>
        </pc:picChg>
      </pc:sldChg>
      <pc:sldChg chg="del">
        <pc:chgData name="Shengbo Wang" userId="c1d8877f-e665-4e9a-b21f-8d0eaca6a595" providerId="ADAL" clId="{C2669A1B-E97A-4085-8BE0-A57A20A664FE}" dt="2025-10-23T23:04:52.118" v="6759" actId="47"/>
        <pc:sldMkLst>
          <pc:docMk/>
          <pc:sldMk cId="1244642901" sldId="304"/>
        </pc:sldMkLst>
      </pc:sldChg>
      <pc:sldChg chg="delSp modSp add mod">
        <pc:chgData name="Shengbo Wang" userId="c1d8877f-e665-4e9a-b21f-8d0eaca6a595" providerId="ADAL" clId="{C2669A1B-E97A-4085-8BE0-A57A20A664FE}" dt="2025-10-25T00:02:25.760" v="9541" actId="478"/>
        <pc:sldMkLst>
          <pc:docMk/>
          <pc:sldMk cId="63648570" sldId="305"/>
        </pc:sldMkLst>
        <pc:grpChg chg="mod">
          <ac:chgData name="Shengbo Wang" userId="c1d8877f-e665-4e9a-b21f-8d0eaca6a595" providerId="ADAL" clId="{C2669A1B-E97A-4085-8BE0-A57A20A664FE}" dt="2025-10-24T23:46:36.107" v="9400" actId="1076"/>
          <ac:grpSpMkLst>
            <pc:docMk/>
            <pc:sldMk cId="63648570" sldId="305"/>
            <ac:grpSpMk id="8" creationId="{36B76BF1-071D-1329-765B-07BDDFB80B1A}"/>
          </ac:grpSpMkLst>
        </pc:grpChg>
      </pc:sldChg>
      <pc:sldChg chg="del">
        <pc:chgData name="Shengbo Wang" userId="c1d8877f-e665-4e9a-b21f-8d0eaca6a595" providerId="ADAL" clId="{C2669A1B-E97A-4085-8BE0-A57A20A664FE}" dt="2025-10-23T23:05:03.436" v="6768" actId="47"/>
        <pc:sldMkLst>
          <pc:docMk/>
          <pc:sldMk cId="936161204" sldId="305"/>
        </pc:sldMkLst>
      </pc:sldChg>
      <pc:sldChg chg="addSp delSp modSp del mod modAnim">
        <pc:chgData name="Shengbo Wang" userId="c1d8877f-e665-4e9a-b21f-8d0eaca6a595" providerId="ADAL" clId="{C2669A1B-E97A-4085-8BE0-A57A20A664FE}" dt="2025-10-24T18:53:34.906" v="9201" actId="47"/>
        <pc:sldMkLst>
          <pc:docMk/>
          <pc:sldMk cId="305473771" sldId="306"/>
        </pc:sldMkLst>
      </pc:sldChg>
      <pc:sldChg chg="delSp modSp add mod">
        <pc:chgData name="Shengbo Wang" userId="c1d8877f-e665-4e9a-b21f-8d0eaca6a595" providerId="ADAL" clId="{C2669A1B-E97A-4085-8BE0-A57A20A664FE}" dt="2025-10-25T00:02:31.031" v="9543" actId="478"/>
        <pc:sldMkLst>
          <pc:docMk/>
          <pc:sldMk cId="3155390800" sldId="306"/>
        </pc:sldMkLst>
      </pc:sldChg>
      <pc:sldChg chg="modSp add ord">
        <pc:chgData name="Shengbo Wang" userId="c1d8877f-e665-4e9a-b21f-8d0eaca6a595" providerId="ADAL" clId="{C2669A1B-E97A-4085-8BE0-A57A20A664FE}" dt="2025-10-24T23:46:48.362" v="9402"/>
        <pc:sldMkLst>
          <pc:docMk/>
          <pc:sldMk cId="3145727223" sldId="308"/>
        </pc:sldMkLst>
      </pc:sldChg>
      <pc:sldChg chg="del">
        <pc:chgData name="Shengbo Wang" userId="c1d8877f-e665-4e9a-b21f-8d0eaca6a595" providerId="ADAL" clId="{C2669A1B-E97A-4085-8BE0-A57A20A664FE}" dt="2025-10-23T00:23:23.876" v="3221" actId="47"/>
        <pc:sldMkLst>
          <pc:docMk/>
          <pc:sldMk cId="3903099320" sldId="308"/>
        </pc:sldMkLst>
      </pc:sldChg>
      <pc:sldChg chg="del">
        <pc:chgData name="Shengbo Wang" userId="c1d8877f-e665-4e9a-b21f-8d0eaca6a595" providerId="ADAL" clId="{C2669A1B-E97A-4085-8BE0-A57A20A664FE}" dt="2025-10-23T23:05:02.430" v="6767" actId="47"/>
        <pc:sldMkLst>
          <pc:docMk/>
          <pc:sldMk cId="2997646917" sldId="309"/>
        </pc:sldMkLst>
      </pc:sldChg>
      <pc:sldChg chg="modSp add">
        <pc:chgData name="Shengbo Wang" userId="c1d8877f-e665-4e9a-b21f-8d0eaca6a595" providerId="ADAL" clId="{C2669A1B-E97A-4085-8BE0-A57A20A664FE}" dt="2025-10-24T23:45:53.817" v="9394"/>
        <pc:sldMkLst>
          <pc:docMk/>
          <pc:sldMk cId="207929972" sldId="310"/>
        </pc:sldMkLst>
        <pc:spChg chg="mod">
          <ac:chgData name="Shengbo Wang" userId="c1d8877f-e665-4e9a-b21f-8d0eaca6a595" providerId="ADAL" clId="{C2669A1B-E97A-4085-8BE0-A57A20A664FE}" dt="2025-10-24T23:45:53.817" v="9394"/>
          <ac:spMkLst>
            <pc:docMk/>
            <pc:sldMk cId="207929972" sldId="310"/>
            <ac:spMk id="8" creationId="{134778E2-FFC3-5190-2DD8-998B39CBFAC4}"/>
          </ac:spMkLst>
        </pc:spChg>
      </pc:sldChg>
      <pc:sldChg chg="del">
        <pc:chgData name="Shengbo Wang" userId="c1d8877f-e665-4e9a-b21f-8d0eaca6a595" providerId="ADAL" clId="{C2669A1B-E97A-4085-8BE0-A57A20A664FE}" dt="2025-10-23T23:04:54.417" v="6761" actId="47"/>
        <pc:sldMkLst>
          <pc:docMk/>
          <pc:sldMk cId="3084945093" sldId="310"/>
        </pc:sldMkLst>
      </pc:sldChg>
      <pc:sldChg chg="modSp add">
        <pc:chgData name="Shengbo Wang" userId="c1d8877f-e665-4e9a-b21f-8d0eaca6a595" providerId="ADAL" clId="{C2669A1B-E97A-4085-8BE0-A57A20A664FE}" dt="2025-10-24T23:45:53.817" v="9394"/>
        <pc:sldMkLst>
          <pc:docMk/>
          <pc:sldMk cId="1584748395" sldId="311"/>
        </pc:sldMkLst>
        <pc:spChg chg="mod">
          <ac:chgData name="Shengbo Wang" userId="c1d8877f-e665-4e9a-b21f-8d0eaca6a595" providerId="ADAL" clId="{C2669A1B-E97A-4085-8BE0-A57A20A664FE}" dt="2025-10-24T23:45:53.817" v="9394"/>
          <ac:spMkLst>
            <pc:docMk/>
            <pc:sldMk cId="1584748395" sldId="311"/>
            <ac:spMk id="4" creationId="{077D9305-C069-AE8A-B3F6-2D818CB3B78E}"/>
          </ac:spMkLst>
        </pc:spChg>
      </pc:sldChg>
      <pc:sldChg chg="addSp delSp modSp add mod modAnim">
        <pc:chgData name="Shengbo Wang" userId="c1d8877f-e665-4e9a-b21f-8d0eaca6a595" providerId="ADAL" clId="{C2669A1B-E97A-4085-8BE0-A57A20A664FE}" dt="2025-10-25T01:16:42.621" v="9610"/>
        <pc:sldMkLst>
          <pc:docMk/>
          <pc:sldMk cId="480113957" sldId="314"/>
        </pc:sldMkLst>
        <pc:spChg chg="add mod">
          <ac:chgData name="Shengbo Wang" userId="c1d8877f-e665-4e9a-b21f-8d0eaca6a595" providerId="ADAL" clId="{C2669A1B-E97A-4085-8BE0-A57A20A664FE}" dt="2025-10-25T01:16:13.186" v="9606" actId="207"/>
          <ac:spMkLst>
            <pc:docMk/>
            <pc:sldMk cId="480113957" sldId="314"/>
            <ac:spMk id="3" creationId="{8A3B8ADD-36C8-518B-A9F3-68C5CCE55360}"/>
          </ac:spMkLst>
        </pc:spChg>
      </pc:sldChg>
      <pc:sldChg chg="addSp delSp modSp del mod delAnim modAnim">
        <pc:chgData name="Shengbo Wang" userId="c1d8877f-e665-4e9a-b21f-8d0eaca6a595" providerId="ADAL" clId="{C2669A1B-E97A-4085-8BE0-A57A20A664FE}" dt="2025-10-24T23:46:58.530" v="9403" actId="47"/>
        <pc:sldMkLst>
          <pc:docMk/>
          <pc:sldMk cId="1507672644" sldId="315"/>
        </pc:sldMkLst>
      </pc:sldChg>
      <pc:sldChg chg="addSp delSp modSp del mod delAnim modAnim">
        <pc:chgData name="Shengbo Wang" userId="c1d8877f-e665-4e9a-b21f-8d0eaca6a595" providerId="ADAL" clId="{C2669A1B-E97A-4085-8BE0-A57A20A664FE}" dt="2025-10-23T23:34:03.515" v="7195" actId="47"/>
        <pc:sldMkLst>
          <pc:docMk/>
          <pc:sldMk cId="1450205233" sldId="316"/>
        </pc:sldMkLst>
      </pc:sldChg>
      <pc:sldChg chg="del">
        <pc:chgData name="Shengbo Wang" userId="c1d8877f-e665-4e9a-b21f-8d0eaca6a595" providerId="ADAL" clId="{C2669A1B-E97A-4085-8BE0-A57A20A664FE}" dt="2025-10-23T23:04:56.371" v="6763" actId="47"/>
        <pc:sldMkLst>
          <pc:docMk/>
          <pc:sldMk cId="1606180313" sldId="317"/>
        </pc:sldMkLst>
      </pc:sldChg>
      <pc:sldChg chg="modSp add del">
        <pc:chgData name="Shengbo Wang" userId="c1d8877f-e665-4e9a-b21f-8d0eaca6a595" providerId="ADAL" clId="{C2669A1B-E97A-4085-8BE0-A57A20A664FE}" dt="2025-10-24T23:47:45.013" v="9404" actId="47"/>
        <pc:sldMkLst>
          <pc:docMk/>
          <pc:sldMk cId="2691009810" sldId="317"/>
        </pc:sldMkLst>
      </pc:sldChg>
      <pc:sldChg chg="del">
        <pc:chgData name="Shengbo Wang" userId="c1d8877f-e665-4e9a-b21f-8d0eaca6a595" providerId="ADAL" clId="{C2669A1B-E97A-4085-8BE0-A57A20A664FE}" dt="2025-10-23T23:04:57.222" v="6764" actId="47"/>
        <pc:sldMkLst>
          <pc:docMk/>
          <pc:sldMk cId="4253240324" sldId="318"/>
        </pc:sldMkLst>
      </pc:sldChg>
      <pc:sldChg chg="del">
        <pc:chgData name="Shengbo Wang" userId="c1d8877f-e665-4e9a-b21f-8d0eaca6a595" providerId="ADAL" clId="{C2669A1B-E97A-4085-8BE0-A57A20A664FE}" dt="2025-10-23T23:04:59.417" v="6766" actId="47"/>
        <pc:sldMkLst>
          <pc:docMk/>
          <pc:sldMk cId="204487823" sldId="319"/>
        </pc:sldMkLst>
      </pc:sldChg>
      <pc:sldChg chg="del">
        <pc:chgData name="Shengbo Wang" userId="c1d8877f-e665-4e9a-b21f-8d0eaca6a595" providerId="ADAL" clId="{C2669A1B-E97A-4085-8BE0-A57A20A664FE}" dt="2025-10-23T23:04:58.565" v="6765" actId="47"/>
        <pc:sldMkLst>
          <pc:docMk/>
          <pc:sldMk cId="1687096717" sldId="320"/>
        </pc:sldMkLst>
      </pc:sldChg>
      <pc:sldChg chg="del">
        <pc:chgData name="Shengbo Wang" userId="c1d8877f-e665-4e9a-b21f-8d0eaca6a595" providerId="ADAL" clId="{C2669A1B-E97A-4085-8BE0-A57A20A664FE}" dt="2025-10-23T23:04:55.458" v="6762" actId="47"/>
        <pc:sldMkLst>
          <pc:docMk/>
          <pc:sldMk cId="1033826921" sldId="321"/>
        </pc:sldMkLst>
      </pc:sldChg>
      <pc:sldChg chg="delSp modSp add mod">
        <pc:chgData name="Shengbo Wang" userId="c1d8877f-e665-4e9a-b21f-8d0eaca6a595" providerId="ADAL" clId="{C2669A1B-E97A-4085-8BE0-A57A20A664FE}" dt="2025-10-25T00:02:34.172" v="9544" actId="478"/>
        <pc:sldMkLst>
          <pc:docMk/>
          <pc:sldMk cId="3833200301" sldId="321"/>
        </pc:sldMkLst>
      </pc:sldChg>
      <pc:sldChg chg="delSp modSp add mod">
        <pc:chgData name="Shengbo Wang" userId="c1d8877f-e665-4e9a-b21f-8d0eaca6a595" providerId="ADAL" clId="{C2669A1B-E97A-4085-8BE0-A57A20A664FE}" dt="2025-10-25T00:02:48.317" v="9548" actId="1076"/>
        <pc:sldMkLst>
          <pc:docMk/>
          <pc:sldMk cId="333732508" sldId="322"/>
        </pc:sldMkLst>
        <pc:picChg chg="mod">
          <ac:chgData name="Shengbo Wang" userId="c1d8877f-e665-4e9a-b21f-8d0eaca6a595" providerId="ADAL" clId="{C2669A1B-E97A-4085-8BE0-A57A20A664FE}" dt="2025-10-25T00:02:48.317" v="9548" actId="1076"/>
          <ac:picMkLst>
            <pc:docMk/>
            <pc:sldMk cId="333732508" sldId="322"/>
            <ac:picMk id="17" creationId="{101BD29F-2D52-C69D-E17C-6D0D6E4D9F74}"/>
          </ac:picMkLst>
        </pc:picChg>
      </pc:sldChg>
      <pc:sldChg chg="del">
        <pc:chgData name="Shengbo Wang" userId="c1d8877f-e665-4e9a-b21f-8d0eaca6a595" providerId="ADAL" clId="{C2669A1B-E97A-4085-8BE0-A57A20A664FE}" dt="2025-10-23T00:14:44.202" v="3068" actId="47"/>
        <pc:sldMkLst>
          <pc:docMk/>
          <pc:sldMk cId="2778027203" sldId="322"/>
        </pc:sldMkLst>
      </pc:sldChg>
      <pc:sldChg chg="addSp delSp modSp add del mod modClrScheme addAnim delAnim modAnim chgLayout">
        <pc:chgData name="Shengbo Wang" userId="c1d8877f-e665-4e9a-b21f-8d0eaca6a595" providerId="ADAL" clId="{C2669A1B-E97A-4085-8BE0-A57A20A664FE}" dt="2025-10-23T00:12:33.090" v="3059" actId="47"/>
        <pc:sldMkLst>
          <pc:docMk/>
          <pc:sldMk cId="1367801674" sldId="323"/>
        </pc:sldMkLst>
      </pc:sldChg>
      <pc:sldChg chg="modSp add">
        <pc:chgData name="Shengbo Wang" userId="c1d8877f-e665-4e9a-b21f-8d0eaca6a595" providerId="ADAL" clId="{C2669A1B-E97A-4085-8BE0-A57A20A664FE}" dt="2025-10-24T23:45:53.817" v="9394"/>
        <pc:sldMkLst>
          <pc:docMk/>
          <pc:sldMk cId="4133835850" sldId="323"/>
        </pc:sldMkLst>
        <pc:spChg chg="mod">
          <ac:chgData name="Shengbo Wang" userId="c1d8877f-e665-4e9a-b21f-8d0eaca6a595" providerId="ADAL" clId="{C2669A1B-E97A-4085-8BE0-A57A20A664FE}" dt="2025-10-24T23:45:53.817" v="9394"/>
          <ac:spMkLst>
            <pc:docMk/>
            <pc:sldMk cId="4133835850" sldId="323"/>
            <ac:spMk id="5" creationId="{0DBDF4A6-DB9D-7008-7FAD-7B51372FB4E2}"/>
          </ac:spMkLst>
        </pc:spChg>
      </pc:sldChg>
      <pc:sldChg chg="delSp modSp add del mod delAnim modAnim">
        <pc:chgData name="Shengbo Wang" userId="c1d8877f-e665-4e9a-b21f-8d0eaca6a595" providerId="ADAL" clId="{C2669A1B-E97A-4085-8BE0-A57A20A664FE}" dt="2025-10-22T23:58:58.622" v="2939" actId="47"/>
        <pc:sldMkLst>
          <pc:docMk/>
          <pc:sldMk cId="3997633361" sldId="324"/>
        </pc:sldMkLst>
      </pc:sldChg>
      <pc:sldChg chg="addSp delSp modSp add del mod delAnim modAnim">
        <pc:chgData name="Shengbo Wang" userId="c1d8877f-e665-4e9a-b21f-8d0eaca6a595" providerId="ADAL" clId="{C2669A1B-E97A-4085-8BE0-A57A20A664FE}" dt="2025-10-24T23:46:58.530" v="9403" actId="47"/>
        <pc:sldMkLst>
          <pc:docMk/>
          <pc:sldMk cId="2566575994" sldId="325"/>
        </pc:sldMkLst>
      </pc:sldChg>
      <pc:sldChg chg="addSp delSp modSp add del mod modAnim modNotesTx">
        <pc:chgData name="Shengbo Wang" userId="c1d8877f-e665-4e9a-b21f-8d0eaca6a595" providerId="ADAL" clId="{C2669A1B-E97A-4085-8BE0-A57A20A664FE}" dt="2025-10-24T23:46:58.530" v="9403" actId="47"/>
        <pc:sldMkLst>
          <pc:docMk/>
          <pc:sldMk cId="1962381818" sldId="326"/>
        </pc:sldMkLst>
      </pc:sldChg>
      <pc:sldChg chg="modSp add del">
        <pc:chgData name="Shengbo Wang" userId="c1d8877f-e665-4e9a-b21f-8d0eaca6a595" providerId="ADAL" clId="{C2669A1B-E97A-4085-8BE0-A57A20A664FE}" dt="2025-10-22T23:52:48.372" v="2724"/>
        <pc:sldMkLst>
          <pc:docMk/>
          <pc:sldMk cId="2274483539" sldId="326"/>
        </pc:sldMkLst>
      </pc:sldChg>
      <pc:sldChg chg="delSp modSp add del mod">
        <pc:chgData name="Shengbo Wang" userId="c1d8877f-e665-4e9a-b21f-8d0eaca6a595" providerId="ADAL" clId="{C2669A1B-E97A-4085-8BE0-A57A20A664FE}" dt="2025-10-24T18:53:36.790" v="9202" actId="47"/>
        <pc:sldMkLst>
          <pc:docMk/>
          <pc:sldMk cId="558132661" sldId="327"/>
        </pc:sldMkLst>
      </pc:sldChg>
      <pc:sldChg chg="modSp add">
        <pc:chgData name="Shengbo Wang" userId="c1d8877f-e665-4e9a-b21f-8d0eaca6a595" providerId="ADAL" clId="{C2669A1B-E97A-4085-8BE0-A57A20A664FE}" dt="2025-10-24T23:45:53.817" v="9394"/>
        <pc:sldMkLst>
          <pc:docMk/>
          <pc:sldMk cId="3922328744" sldId="327"/>
        </pc:sldMkLst>
        <pc:spChg chg="mod">
          <ac:chgData name="Shengbo Wang" userId="c1d8877f-e665-4e9a-b21f-8d0eaca6a595" providerId="ADAL" clId="{C2669A1B-E97A-4085-8BE0-A57A20A664FE}" dt="2025-10-24T23:45:53.817" v="9394"/>
          <ac:spMkLst>
            <pc:docMk/>
            <pc:sldMk cId="3922328744" sldId="327"/>
            <ac:spMk id="7" creationId="{4BA96436-7C88-8D61-1548-06449C39EC71}"/>
          </ac:spMkLst>
        </pc:spChg>
      </pc:sldChg>
      <pc:sldChg chg="addSp delSp modSp add del mod modAnim">
        <pc:chgData name="Shengbo Wang" userId="c1d8877f-e665-4e9a-b21f-8d0eaca6a595" providerId="ADAL" clId="{C2669A1B-E97A-4085-8BE0-A57A20A664FE}" dt="2025-10-24T23:46:58.530" v="9403" actId="47"/>
        <pc:sldMkLst>
          <pc:docMk/>
          <pc:sldMk cId="3031990973" sldId="328"/>
        </pc:sldMkLst>
      </pc:sldChg>
      <pc:sldChg chg="addSp delSp modSp add del mod modAnim">
        <pc:chgData name="Shengbo Wang" userId="c1d8877f-e665-4e9a-b21f-8d0eaca6a595" providerId="ADAL" clId="{C2669A1B-E97A-4085-8BE0-A57A20A664FE}" dt="2025-10-24T23:46:58.530" v="9403" actId="47"/>
        <pc:sldMkLst>
          <pc:docMk/>
          <pc:sldMk cId="889447442" sldId="329"/>
        </pc:sldMkLst>
      </pc:sldChg>
      <pc:sldChg chg="addSp delSp modSp add del mod modTransition delAnim modAnim">
        <pc:chgData name="Shengbo Wang" userId="c1d8877f-e665-4e9a-b21f-8d0eaca6a595" providerId="ADAL" clId="{C2669A1B-E97A-4085-8BE0-A57A20A664FE}" dt="2025-10-24T23:46:58.530" v="9403" actId="47"/>
        <pc:sldMkLst>
          <pc:docMk/>
          <pc:sldMk cId="738510436" sldId="330"/>
        </pc:sldMkLst>
      </pc:sldChg>
      <pc:sldChg chg="addSp delSp modSp add del mod modTransition delAnim modAnim">
        <pc:chgData name="Shengbo Wang" userId="c1d8877f-e665-4e9a-b21f-8d0eaca6a595" providerId="ADAL" clId="{C2669A1B-E97A-4085-8BE0-A57A20A664FE}" dt="2025-10-24T23:46:58.530" v="9403" actId="47"/>
        <pc:sldMkLst>
          <pc:docMk/>
          <pc:sldMk cId="2528820189" sldId="331"/>
        </pc:sldMkLst>
      </pc:sldChg>
      <pc:sldChg chg="addSp delSp modSp add del mod ord delAnim modAnim">
        <pc:chgData name="Shengbo Wang" userId="c1d8877f-e665-4e9a-b21f-8d0eaca6a595" providerId="ADAL" clId="{C2669A1B-E97A-4085-8BE0-A57A20A664FE}" dt="2025-10-24T23:46:58.530" v="9403" actId="47"/>
        <pc:sldMkLst>
          <pc:docMk/>
          <pc:sldMk cId="3020647430" sldId="332"/>
        </pc:sldMkLst>
      </pc:sldChg>
      <pc:sldChg chg="addSp delSp modSp add del mod modAnim">
        <pc:chgData name="Shengbo Wang" userId="c1d8877f-e665-4e9a-b21f-8d0eaca6a595" providerId="ADAL" clId="{C2669A1B-E97A-4085-8BE0-A57A20A664FE}" dt="2025-10-24T23:46:58.530" v="9403" actId="47"/>
        <pc:sldMkLst>
          <pc:docMk/>
          <pc:sldMk cId="2523258514" sldId="333"/>
        </pc:sldMkLst>
      </pc:sldChg>
      <pc:sldChg chg="addSp delSp modSp add del mod delAnim modAnim">
        <pc:chgData name="Shengbo Wang" userId="c1d8877f-e665-4e9a-b21f-8d0eaca6a595" providerId="ADAL" clId="{C2669A1B-E97A-4085-8BE0-A57A20A664FE}" dt="2025-10-24T23:46:58.530" v="9403" actId="47"/>
        <pc:sldMkLst>
          <pc:docMk/>
          <pc:sldMk cId="1710516093" sldId="334"/>
        </pc:sldMkLst>
      </pc:sldChg>
      <pc:sldChg chg="addSp delSp modSp add del mod modAnim">
        <pc:chgData name="Shengbo Wang" userId="c1d8877f-e665-4e9a-b21f-8d0eaca6a595" providerId="ADAL" clId="{C2669A1B-E97A-4085-8BE0-A57A20A664FE}" dt="2025-10-24T23:46:58.530" v="9403" actId="47"/>
        <pc:sldMkLst>
          <pc:docMk/>
          <pc:sldMk cId="2225536845" sldId="335"/>
        </pc:sldMkLst>
      </pc:sldChg>
      <pc:sldChg chg="addSp delSp modSp add del mod delAnim modAnim">
        <pc:chgData name="Shengbo Wang" userId="c1d8877f-e665-4e9a-b21f-8d0eaca6a595" providerId="ADAL" clId="{C2669A1B-E97A-4085-8BE0-A57A20A664FE}" dt="2025-10-24T23:46:58.530" v="9403" actId="47"/>
        <pc:sldMkLst>
          <pc:docMk/>
          <pc:sldMk cId="4123411015" sldId="336"/>
        </pc:sldMkLst>
      </pc:sldChg>
      <pc:sldChg chg="addSp delSp modSp add del mod ord delAnim modAnim">
        <pc:chgData name="Shengbo Wang" userId="c1d8877f-e665-4e9a-b21f-8d0eaca6a595" providerId="ADAL" clId="{C2669A1B-E97A-4085-8BE0-A57A20A664FE}" dt="2025-10-24T23:46:58.530" v="9403" actId="47"/>
        <pc:sldMkLst>
          <pc:docMk/>
          <pc:sldMk cId="1091604020" sldId="337"/>
        </pc:sldMkLst>
      </pc:sldChg>
      <pc:sldChg chg="modSp add mod">
        <pc:chgData name="Shengbo Wang" userId="c1d8877f-e665-4e9a-b21f-8d0eaca6a595" providerId="ADAL" clId="{C2669A1B-E97A-4085-8BE0-A57A20A664FE}" dt="2025-10-24T23:52:40.492" v="9505" actId="20577"/>
        <pc:sldMkLst>
          <pc:docMk/>
          <pc:sldMk cId="3163289848" sldId="338"/>
        </pc:sldMkLst>
        <pc:spChg chg="mod">
          <ac:chgData name="Shengbo Wang" userId="c1d8877f-e665-4e9a-b21f-8d0eaca6a595" providerId="ADAL" clId="{C2669A1B-E97A-4085-8BE0-A57A20A664FE}" dt="2025-10-24T23:52:40.492" v="9505" actId="20577"/>
          <ac:spMkLst>
            <pc:docMk/>
            <pc:sldMk cId="3163289848" sldId="338"/>
            <ac:spMk id="3" creationId="{871F9EC0-0C6C-5665-7371-72B0D8FB8240}"/>
          </ac:spMkLst>
        </pc:spChg>
        <pc:spChg chg="mod">
          <ac:chgData name="Shengbo Wang" userId="c1d8877f-e665-4e9a-b21f-8d0eaca6a595" providerId="ADAL" clId="{C2669A1B-E97A-4085-8BE0-A57A20A664FE}" dt="2025-10-24T23:52:03.303" v="9492" actId="2710"/>
          <ac:spMkLst>
            <pc:docMk/>
            <pc:sldMk cId="3163289848" sldId="338"/>
            <ac:spMk id="4" creationId="{A70F0F2F-C200-A47A-4A93-7772A7D8F040}"/>
          </ac:spMkLst>
        </pc:spChg>
      </pc:sldChg>
      <pc:sldChg chg="delSp modSp add mod">
        <pc:chgData name="Shengbo Wang" userId="c1d8877f-e665-4e9a-b21f-8d0eaca6a595" providerId="ADAL" clId="{C2669A1B-E97A-4085-8BE0-A57A20A664FE}" dt="2025-10-25T00:02:08.884" v="9534" actId="478"/>
        <pc:sldMkLst>
          <pc:docMk/>
          <pc:sldMk cId="3040573788" sldId="339"/>
        </pc:sldMkLst>
        <pc:spChg chg="mod">
          <ac:chgData name="Shengbo Wang" userId="c1d8877f-e665-4e9a-b21f-8d0eaca6a595" providerId="ADAL" clId="{C2669A1B-E97A-4085-8BE0-A57A20A664FE}" dt="2025-10-24T23:46:02.425" v="9395" actId="1076"/>
          <ac:spMkLst>
            <pc:docMk/>
            <pc:sldMk cId="3040573788" sldId="339"/>
            <ac:spMk id="23" creationId="{D68F8BE5-1BF0-E7D6-AA23-ED05B44C4F61}"/>
          </ac:spMkLst>
        </pc:spChg>
        <pc:cxnChg chg="mod ord">
          <ac:chgData name="Shengbo Wang" userId="c1d8877f-e665-4e9a-b21f-8d0eaca6a595" providerId="ADAL" clId="{C2669A1B-E97A-4085-8BE0-A57A20A664FE}" dt="2025-10-24T23:46:06.181" v="9396" actId="167"/>
          <ac:cxnSpMkLst>
            <pc:docMk/>
            <pc:sldMk cId="3040573788" sldId="339"/>
            <ac:cxnSpMk id="22" creationId="{289CA678-79AF-B9A5-18E0-E200559B0EF3}"/>
          </ac:cxnSpMkLst>
        </pc:cxnChg>
      </pc:sldChg>
      <pc:sldChg chg="delSp modSp add mod">
        <pc:chgData name="Shengbo Wang" userId="c1d8877f-e665-4e9a-b21f-8d0eaca6a595" providerId="ADAL" clId="{C2669A1B-E97A-4085-8BE0-A57A20A664FE}" dt="2025-10-25T00:02:17.293" v="9537" actId="478"/>
        <pc:sldMkLst>
          <pc:docMk/>
          <pc:sldMk cId="2866631063" sldId="340"/>
        </pc:sldMkLst>
      </pc:sldChg>
      <pc:sldChg chg="delSp modSp add mod ord modAnim">
        <pc:chgData name="Shengbo Wang" userId="c1d8877f-e665-4e9a-b21f-8d0eaca6a595" providerId="ADAL" clId="{C2669A1B-E97A-4085-8BE0-A57A20A664FE}" dt="2025-10-25T01:14:20.031" v="9602"/>
        <pc:sldMkLst>
          <pc:docMk/>
          <pc:sldMk cId="2422702540" sldId="341"/>
        </pc:sldMkLst>
        <pc:grpChg chg="mod">
          <ac:chgData name="Shengbo Wang" userId="c1d8877f-e665-4e9a-b21f-8d0eaca6a595" providerId="ADAL" clId="{C2669A1B-E97A-4085-8BE0-A57A20A664FE}" dt="2025-10-25T00:53:37.939" v="9590" actId="1076"/>
          <ac:grpSpMkLst>
            <pc:docMk/>
            <pc:sldMk cId="2422702540" sldId="341"/>
            <ac:grpSpMk id="27" creationId="{8E91937C-A92B-E38E-77BA-AD12AFEE994E}"/>
          </ac:grpSpMkLst>
        </pc:grpChg>
        <pc:picChg chg="mod">
          <ac:chgData name="Shengbo Wang" userId="c1d8877f-e665-4e9a-b21f-8d0eaca6a595" providerId="ADAL" clId="{C2669A1B-E97A-4085-8BE0-A57A20A664FE}" dt="2025-10-25T00:53:38.513" v="9591" actId="1076"/>
          <ac:picMkLst>
            <pc:docMk/>
            <pc:sldMk cId="2422702540" sldId="341"/>
            <ac:picMk id="64" creationId="{F13012B8-E3CF-F598-71D7-2BB371DBE3DD}"/>
          </ac:picMkLst>
        </pc:picChg>
      </pc:sldChg>
      <pc:sldChg chg="delSp modSp add mod">
        <pc:chgData name="Shengbo Wang" userId="c1d8877f-e665-4e9a-b21f-8d0eaca6a595" providerId="ADAL" clId="{C2669A1B-E97A-4085-8BE0-A57A20A664FE}" dt="2025-10-25T00:02:52.932" v="9549" actId="478"/>
        <pc:sldMkLst>
          <pc:docMk/>
          <pc:sldMk cId="1068645328" sldId="342"/>
        </pc:sldMkLst>
      </pc:sldChg>
      <pc:sldChg chg="modSp add mod">
        <pc:chgData name="Shengbo Wang" userId="c1d8877f-e665-4e9a-b21f-8d0eaca6a595" providerId="ADAL" clId="{C2669A1B-E97A-4085-8BE0-A57A20A664FE}" dt="2025-10-24T23:47:58.957" v="9405" actId="1076"/>
        <pc:sldMkLst>
          <pc:docMk/>
          <pc:sldMk cId="187667728" sldId="343"/>
        </pc:sldMkLst>
        <pc:spChg chg="mod">
          <ac:chgData name="Shengbo Wang" userId="c1d8877f-e665-4e9a-b21f-8d0eaca6a595" providerId="ADAL" clId="{C2669A1B-E97A-4085-8BE0-A57A20A664FE}" dt="2025-10-24T23:47:58.957" v="9405" actId="1076"/>
          <ac:spMkLst>
            <pc:docMk/>
            <pc:sldMk cId="187667728" sldId="343"/>
            <ac:spMk id="2" creationId="{2553E97E-54BA-B13A-DC5D-38116D9F6EAB}"/>
          </ac:spMkLst>
        </pc:spChg>
      </pc:sldChg>
      <pc:sldChg chg="modSp add mod">
        <pc:chgData name="Shengbo Wang" userId="c1d8877f-e665-4e9a-b21f-8d0eaca6a595" providerId="ADAL" clId="{C2669A1B-E97A-4085-8BE0-A57A20A664FE}" dt="2025-10-25T00:04:23.544" v="9581" actId="1076"/>
        <pc:sldMkLst>
          <pc:docMk/>
          <pc:sldMk cId="3384572817" sldId="344"/>
        </pc:sldMkLst>
        <pc:spChg chg="mod">
          <ac:chgData name="Shengbo Wang" userId="c1d8877f-e665-4e9a-b21f-8d0eaca6a595" providerId="ADAL" clId="{C2669A1B-E97A-4085-8BE0-A57A20A664FE}" dt="2025-10-25T00:04:23.544" v="9581" actId="1076"/>
          <ac:spMkLst>
            <pc:docMk/>
            <pc:sldMk cId="3384572817" sldId="344"/>
            <ac:spMk id="2" creationId="{E183EBF4-66A5-C3FA-29CD-5E221F0071F5}"/>
          </ac:spMkLst>
        </pc:spChg>
      </pc:sldChg>
      <pc:sldMasterChg chg="addSp delSp modSp mod setBg modSldLayout">
        <pc:chgData name="Shengbo Wang" userId="c1d8877f-e665-4e9a-b21f-8d0eaca6a595" providerId="ADAL" clId="{C2669A1B-E97A-4085-8BE0-A57A20A664FE}" dt="2025-10-23T00:14:31.028" v="3067" actId="14100"/>
        <pc:sldMasterMkLst>
          <pc:docMk/>
          <pc:sldMasterMk cId="1182746281" sldId="2147483660"/>
        </pc:sldMasterMkLst>
        <pc:spChg chg="mod">
          <ac:chgData name="Shengbo Wang" userId="c1d8877f-e665-4e9a-b21f-8d0eaca6a595" providerId="ADAL" clId="{C2669A1B-E97A-4085-8BE0-A57A20A664FE}" dt="2025-10-20T04:03:01.840" v="1220" actId="1038"/>
          <ac:spMkLst>
            <pc:docMk/>
            <pc:sldMasterMk cId="1182746281" sldId="2147483660"/>
            <ac:spMk id="4" creationId="{92044E43-C7E8-46FD-4735-1C79430D97E7}"/>
          </ac:spMkLst>
        </pc:spChg>
        <pc:spChg chg="add mod ord">
          <ac:chgData name="Shengbo Wang" userId="c1d8877f-e665-4e9a-b21f-8d0eaca6a595" providerId="ADAL" clId="{C2669A1B-E97A-4085-8BE0-A57A20A664FE}" dt="2025-10-20T04:11:49.688" v="1355" actId="207"/>
          <ac:spMkLst>
            <pc:docMk/>
            <pc:sldMasterMk cId="1182746281" sldId="2147483660"/>
            <ac:spMk id="20" creationId="{89B338C1-2784-30C7-6E4C-60A49A2043F7}"/>
          </ac:spMkLst>
        </pc:spChg>
        <pc:picChg chg="add mod">
          <ac:chgData name="Shengbo Wang" userId="c1d8877f-e665-4e9a-b21f-8d0eaca6a595" providerId="ADAL" clId="{C2669A1B-E97A-4085-8BE0-A57A20A664FE}" dt="2025-10-20T04:10:09.610" v="1321" actId="1076"/>
          <ac:picMkLst>
            <pc:docMk/>
            <pc:sldMasterMk cId="1182746281" sldId="2147483660"/>
            <ac:picMk id="21" creationId="{9CC5ADD4-AC7A-2336-C919-EFB3476E9229}"/>
          </ac:picMkLst>
        </pc:picChg>
        <pc:cxnChg chg="add del mod">
          <ac:chgData name="Shengbo Wang" userId="c1d8877f-e665-4e9a-b21f-8d0eaca6a595" providerId="ADAL" clId="{C2669A1B-E97A-4085-8BE0-A57A20A664FE}" dt="2025-10-23T00:14:31.028" v="3067" actId="14100"/>
          <ac:cxnSpMkLst>
            <pc:docMk/>
            <pc:sldMasterMk cId="1182746281" sldId="2147483660"/>
            <ac:cxnSpMk id="11" creationId="{1BBCDDB0-5D89-666C-A3F0-581C1D534BC0}"/>
          </ac:cxnSpMkLst>
        </pc:cxnChg>
        <pc:sldLayoutChg chg="modSp mod">
          <pc:chgData name="Shengbo Wang" userId="c1d8877f-e665-4e9a-b21f-8d0eaca6a595" providerId="ADAL" clId="{C2669A1B-E97A-4085-8BE0-A57A20A664FE}" dt="2025-10-20T04:04:56.644" v="1225" actId="1076"/>
          <pc:sldLayoutMkLst>
            <pc:docMk/>
            <pc:sldMasterMk cId="1182746281" sldId="2147483660"/>
            <pc:sldLayoutMk cId="2400560600" sldId="2147483662"/>
          </pc:sldLayoutMkLst>
          <pc:spChg chg="mod">
            <ac:chgData name="Shengbo Wang" userId="c1d8877f-e665-4e9a-b21f-8d0eaca6a595" providerId="ADAL" clId="{C2669A1B-E97A-4085-8BE0-A57A20A664FE}" dt="2025-10-20T04:04:56.644" v="1225" actId="1076"/>
            <ac:spMkLst>
              <pc:docMk/>
              <pc:sldMasterMk cId="1182746281" sldId="2147483660"/>
              <pc:sldLayoutMk cId="2400560600" sldId="2147483662"/>
              <ac:spMk id="10" creationId="{B413BA00-1853-3BAD-02BB-FFC5289BF6C2}"/>
            </ac:spMkLst>
          </pc:spChg>
        </pc:sldLayoutChg>
        <pc:sldLayoutChg chg="modSp mod">
          <pc:chgData name="Shengbo Wang" userId="c1d8877f-e665-4e9a-b21f-8d0eaca6a595" providerId="ADAL" clId="{C2669A1B-E97A-4085-8BE0-A57A20A664FE}" dt="2025-10-20T03:41:48.126" v="64" actId="1076"/>
          <pc:sldLayoutMkLst>
            <pc:docMk/>
            <pc:sldMasterMk cId="1182746281" sldId="2147483660"/>
            <pc:sldLayoutMk cId="4212358359" sldId="2147483664"/>
          </pc:sldLayoutMkLst>
          <pc:cxnChg chg="mod">
            <ac:chgData name="Shengbo Wang" userId="c1d8877f-e665-4e9a-b21f-8d0eaca6a595" providerId="ADAL" clId="{C2669A1B-E97A-4085-8BE0-A57A20A664FE}" dt="2025-10-20T03:41:48.126" v="64" actId="1076"/>
            <ac:cxnSpMkLst>
              <pc:docMk/>
              <pc:sldMasterMk cId="1182746281" sldId="2147483660"/>
              <pc:sldLayoutMk cId="4212358359" sldId="2147483664"/>
              <ac:cxnSpMk id="8" creationId="{446B76A3-7B3B-66A5-E020-61F692A2D0A8}"/>
            </ac:cxnSpMkLst>
          </pc:cxnChg>
        </pc:sldLayoutChg>
        <pc:sldLayoutChg chg="addSp delSp modSp mod">
          <pc:chgData name="Shengbo Wang" userId="c1d8877f-e665-4e9a-b21f-8d0eaca6a595" providerId="ADAL" clId="{C2669A1B-E97A-4085-8BE0-A57A20A664FE}" dt="2025-10-20T04:40:42.878" v="1691" actId="732"/>
          <pc:sldLayoutMkLst>
            <pc:docMk/>
            <pc:sldMasterMk cId="1182746281" sldId="2147483660"/>
            <pc:sldLayoutMk cId="1113588488" sldId="2147483671"/>
          </pc:sldLayoutMkLst>
          <pc:picChg chg="add mod">
            <ac:chgData name="Shengbo Wang" userId="c1d8877f-e665-4e9a-b21f-8d0eaca6a595" providerId="ADAL" clId="{C2669A1B-E97A-4085-8BE0-A57A20A664FE}" dt="2025-10-20T03:36:48.993" v="28"/>
            <ac:picMkLst>
              <pc:docMk/>
              <pc:sldMasterMk cId="1182746281" sldId="2147483660"/>
              <pc:sldLayoutMk cId="1113588488" sldId="2147483671"/>
              <ac:picMk id="5" creationId="{122A9227-E32C-8A5E-7FE7-B1A8BF2CB8C0}"/>
            </ac:picMkLst>
          </pc:picChg>
          <pc:picChg chg="add mod ord modCrop">
            <ac:chgData name="Shengbo Wang" userId="c1d8877f-e665-4e9a-b21f-8d0eaca6a595" providerId="ADAL" clId="{C2669A1B-E97A-4085-8BE0-A57A20A664FE}" dt="2025-10-20T04:40:42.878" v="1691" actId="732"/>
            <ac:picMkLst>
              <pc:docMk/>
              <pc:sldMasterMk cId="1182746281" sldId="2147483660"/>
              <pc:sldLayoutMk cId="1113588488" sldId="2147483671"/>
              <ac:picMk id="8" creationId="{1B2A361D-7EFC-D2BE-3F6D-A0DAA6AFF275}"/>
            </ac:picMkLst>
          </pc:picChg>
        </pc:sldLayoutChg>
        <pc:sldLayoutChg chg="addSp delSp modSp mod">
          <pc:chgData name="Shengbo Wang" userId="c1d8877f-e665-4e9a-b21f-8d0eaca6a595" providerId="ADAL" clId="{C2669A1B-E97A-4085-8BE0-A57A20A664FE}" dt="2025-10-20T03:32:53.650" v="8" actId="1076"/>
          <pc:sldLayoutMkLst>
            <pc:docMk/>
            <pc:sldMasterMk cId="1182746281" sldId="2147483660"/>
            <pc:sldLayoutMk cId="1970894021" sldId="2147483673"/>
          </pc:sldLayoutMkLst>
          <pc:picChg chg="add mod">
            <ac:chgData name="Shengbo Wang" userId="c1d8877f-e665-4e9a-b21f-8d0eaca6a595" providerId="ADAL" clId="{C2669A1B-E97A-4085-8BE0-A57A20A664FE}" dt="2025-10-20T03:32:53.650" v="8" actId="1076"/>
            <ac:picMkLst>
              <pc:docMk/>
              <pc:sldMasterMk cId="1182746281" sldId="2147483660"/>
              <pc:sldLayoutMk cId="1970894021" sldId="2147483673"/>
              <ac:picMk id="6" creationId="{A75CCC54-EF92-0097-34BF-B6C7C89A5D11}"/>
            </ac:picMkLst>
          </pc:picChg>
        </pc:sldLayoutChg>
        <pc:sldLayoutChg chg="modSp mod">
          <pc:chgData name="Shengbo Wang" userId="c1d8877f-e665-4e9a-b21f-8d0eaca6a595" providerId="ADAL" clId="{C2669A1B-E97A-4085-8BE0-A57A20A664FE}" dt="2025-10-20T03:41:57.014" v="66" actId="14100"/>
          <pc:sldLayoutMkLst>
            <pc:docMk/>
            <pc:sldMasterMk cId="1182746281" sldId="2147483660"/>
            <pc:sldLayoutMk cId="3154797511" sldId="2147483674"/>
          </pc:sldLayoutMkLst>
          <pc:spChg chg="mod">
            <ac:chgData name="Shengbo Wang" userId="c1d8877f-e665-4e9a-b21f-8d0eaca6a595" providerId="ADAL" clId="{C2669A1B-E97A-4085-8BE0-A57A20A664FE}" dt="2025-10-20T03:41:57.014" v="66" actId="14100"/>
            <ac:spMkLst>
              <pc:docMk/>
              <pc:sldMasterMk cId="1182746281" sldId="2147483660"/>
              <pc:sldLayoutMk cId="3154797511" sldId="2147483674"/>
              <ac:spMk id="4" creationId="{A0850A2D-1B7D-8A2D-30A7-5B07DBBD327C}"/>
            </ac:spMkLst>
          </pc:spChg>
        </pc:sldLayoutChg>
        <pc:sldLayoutChg chg="modSp mod">
          <pc:chgData name="Shengbo Wang" userId="c1d8877f-e665-4e9a-b21f-8d0eaca6a595" providerId="ADAL" clId="{C2669A1B-E97A-4085-8BE0-A57A20A664FE}" dt="2025-10-20T03:41:52.439" v="65" actId="1076"/>
          <pc:sldLayoutMkLst>
            <pc:docMk/>
            <pc:sldMasterMk cId="1182746281" sldId="2147483660"/>
            <pc:sldLayoutMk cId="1858547863" sldId="2147483675"/>
          </pc:sldLayoutMkLst>
          <pc:cxnChg chg="mod">
            <ac:chgData name="Shengbo Wang" userId="c1d8877f-e665-4e9a-b21f-8d0eaca6a595" providerId="ADAL" clId="{C2669A1B-E97A-4085-8BE0-A57A20A664FE}" dt="2025-10-20T03:41:52.439" v="65" actId="1076"/>
            <ac:cxnSpMkLst>
              <pc:docMk/>
              <pc:sldMasterMk cId="1182746281" sldId="2147483660"/>
              <pc:sldLayoutMk cId="1858547863" sldId="2147483675"/>
              <ac:cxnSpMk id="8" creationId="{CC637EAD-EE5A-08B6-674E-72BC48E5D9B8}"/>
            </ac:cxnSpMkLst>
          </pc:cxnChg>
        </pc:sldLayoutChg>
        <pc:sldLayoutChg chg="modSp mod">
          <pc:chgData name="Shengbo Wang" userId="c1d8877f-e665-4e9a-b21f-8d0eaca6a595" providerId="ADAL" clId="{C2669A1B-E97A-4085-8BE0-A57A20A664FE}" dt="2025-10-20T03:42:19.639" v="67" actId="1076"/>
          <pc:sldLayoutMkLst>
            <pc:docMk/>
            <pc:sldMasterMk cId="1182746281" sldId="2147483660"/>
            <pc:sldLayoutMk cId="3370171959" sldId="2147483677"/>
          </pc:sldLayoutMkLst>
        </pc:sldLayoutChg>
        <pc:sldLayoutChg chg="addSp delSp modSp mod">
          <pc:chgData name="Shengbo Wang" userId="c1d8877f-e665-4e9a-b21f-8d0eaca6a595" providerId="ADAL" clId="{C2669A1B-E97A-4085-8BE0-A57A20A664FE}" dt="2025-10-20T03:44:58.998" v="80" actId="1076"/>
          <pc:sldLayoutMkLst>
            <pc:docMk/>
            <pc:sldMasterMk cId="1182746281" sldId="2147483660"/>
            <pc:sldLayoutMk cId="463524845" sldId="2147483683"/>
          </pc:sldLayoutMkLst>
          <pc:spChg chg="mod">
            <ac:chgData name="Shengbo Wang" userId="c1d8877f-e665-4e9a-b21f-8d0eaca6a595" providerId="ADAL" clId="{C2669A1B-E97A-4085-8BE0-A57A20A664FE}" dt="2025-10-20T03:44:38.823" v="77" actId="14861"/>
            <ac:spMkLst>
              <pc:docMk/>
              <pc:sldMasterMk cId="1182746281" sldId="2147483660"/>
              <pc:sldLayoutMk cId="463524845" sldId="2147483683"/>
              <ac:spMk id="8" creationId="{10ACF870-2F5D-892A-9CA1-99944B31E66C}"/>
            </ac:spMkLst>
          </pc:spChg>
          <pc:spChg chg="add mod">
            <ac:chgData name="Shengbo Wang" userId="c1d8877f-e665-4e9a-b21f-8d0eaca6a595" providerId="ADAL" clId="{C2669A1B-E97A-4085-8BE0-A57A20A664FE}" dt="2025-10-20T03:44:58.998" v="80" actId="1076"/>
            <ac:spMkLst>
              <pc:docMk/>
              <pc:sldMasterMk cId="1182746281" sldId="2147483660"/>
              <pc:sldLayoutMk cId="463524845" sldId="2147483683"/>
              <ac:spMk id="10" creationId="{F99EA349-0E12-FD8C-31C8-568964ABC5C8}"/>
            </ac:spMkLst>
          </pc:spChg>
          <pc:picChg chg="add mod">
            <ac:chgData name="Shengbo Wang" userId="c1d8877f-e665-4e9a-b21f-8d0eaca6a595" providerId="ADAL" clId="{C2669A1B-E97A-4085-8BE0-A57A20A664FE}" dt="2025-10-20T03:43:29.484" v="70" actId="1076"/>
            <ac:picMkLst>
              <pc:docMk/>
              <pc:sldMasterMk cId="1182746281" sldId="2147483660"/>
              <pc:sldLayoutMk cId="463524845" sldId="2147483683"/>
              <ac:picMk id="5" creationId="{AB7C1BE9-E2A3-D981-E7F9-FBF7CBB9E8ED}"/>
            </ac:picMkLst>
          </pc:picChg>
          <pc:cxnChg chg="add mod">
            <ac:chgData name="Shengbo Wang" userId="c1d8877f-e665-4e9a-b21f-8d0eaca6a595" providerId="ADAL" clId="{C2669A1B-E97A-4085-8BE0-A57A20A664FE}" dt="2025-10-20T03:43:52.211" v="74" actId="208"/>
            <ac:cxnSpMkLst>
              <pc:docMk/>
              <pc:sldMasterMk cId="1182746281" sldId="2147483660"/>
              <pc:sldLayoutMk cId="463524845" sldId="2147483683"/>
              <ac:cxnSpMk id="6" creationId="{C9EEBD1B-E703-B711-74D4-5ED9A9AA87DD}"/>
            </ac:cxnSpMkLst>
          </pc:cxnChg>
        </pc:sldLayoutChg>
        <pc:sldLayoutChg chg="modSp mod">
          <pc:chgData name="Shengbo Wang" userId="c1d8877f-e665-4e9a-b21f-8d0eaca6a595" providerId="ADAL" clId="{C2669A1B-E97A-4085-8BE0-A57A20A664FE}" dt="2025-10-20T03:41:39.495" v="63" actId="1076"/>
          <pc:sldLayoutMkLst>
            <pc:docMk/>
            <pc:sldMasterMk cId="1182746281" sldId="2147483660"/>
            <pc:sldLayoutMk cId="2529077529" sldId="2147483684"/>
          </pc:sldLayoutMkLst>
          <pc:cxnChg chg="mod">
            <ac:chgData name="Shengbo Wang" userId="c1d8877f-e665-4e9a-b21f-8d0eaca6a595" providerId="ADAL" clId="{C2669A1B-E97A-4085-8BE0-A57A20A664FE}" dt="2025-10-20T03:41:39.495" v="63" actId="1076"/>
            <ac:cxnSpMkLst>
              <pc:docMk/>
              <pc:sldMasterMk cId="1182746281" sldId="2147483660"/>
              <pc:sldLayoutMk cId="2529077529" sldId="2147483684"/>
              <ac:cxnSpMk id="8" creationId="{446B76A3-7B3B-66A5-E020-61F692A2D0A8}"/>
            </ac:cxnSpMkLst>
          </pc:cxnChg>
        </pc:sldLayoutChg>
        <pc:sldLayoutChg chg="addSp delSp modSp mod setBg">
          <pc:chgData name="Shengbo Wang" userId="c1d8877f-e665-4e9a-b21f-8d0eaca6a595" providerId="ADAL" clId="{C2669A1B-E97A-4085-8BE0-A57A20A664FE}" dt="2025-10-20T04:40:20.985" v="1690" actId="732"/>
          <pc:sldLayoutMkLst>
            <pc:docMk/>
            <pc:sldMasterMk cId="1182746281" sldId="2147483660"/>
            <pc:sldLayoutMk cId="334998400" sldId="2147483685"/>
          </pc:sldLayoutMkLst>
          <pc:picChg chg="add mod">
            <ac:chgData name="Shengbo Wang" userId="c1d8877f-e665-4e9a-b21f-8d0eaca6a595" providerId="ADAL" clId="{C2669A1B-E97A-4085-8BE0-A57A20A664FE}" dt="2025-10-20T03:33:03.434" v="9"/>
            <ac:picMkLst>
              <pc:docMk/>
              <pc:sldMasterMk cId="1182746281" sldId="2147483660"/>
              <pc:sldLayoutMk cId="334998400" sldId="2147483685"/>
              <ac:picMk id="5" creationId="{3BC533A1-854D-C65A-4B41-9B8E1AD2B930}"/>
            </ac:picMkLst>
          </pc:picChg>
          <pc:picChg chg="add mod ord modCrop">
            <ac:chgData name="Shengbo Wang" userId="c1d8877f-e665-4e9a-b21f-8d0eaca6a595" providerId="ADAL" clId="{C2669A1B-E97A-4085-8BE0-A57A20A664FE}" dt="2025-10-20T04:40:20.985" v="1690" actId="732"/>
            <ac:picMkLst>
              <pc:docMk/>
              <pc:sldMasterMk cId="1182746281" sldId="2147483660"/>
              <pc:sldLayoutMk cId="334998400" sldId="2147483685"/>
              <ac:picMk id="11" creationId="{526376AB-BC23-90CE-B760-0A8999292EE7}"/>
            </ac:picMkLst>
          </pc:picChg>
        </pc:sldLayoutChg>
      </pc:sldMasterChg>
    </pc:docChg>
  </pc:docChgLst>
  <pc:docChgLst>
    <pc:chgData name="Shengbo Wang" userId="c1d8877f-e665-4e9a-b21f-8d0eaca6a595" providerId="ADAL" clId="{E051C2F1-AA57-44F9-8A44-021BCF24D3DD}"/>
    <pc:docChg chg="undo custSel addSld delSld modSld sldOrd">
      <pc:chgData name="Shengbo Wang" userId="c1d8877f-e665-4e9a-b21f-8d0eaca6a595" providerId="ADAL" clId="{E051C2F1-AA57-44F9-8A44-021BCF24D3DD}" dt="2024-10-21T04:22:54.977" v="3516"/>
      <pc:docMkLst>
        <pc:docMk/>
      </pc:docMkLst>
      <pc:sldChg chg="del">
        <pc:chgData name="Shengbo Wang" userId="c1d8877f-e665-4e9a-b21f-8d0eaca6a595" providerId="ADAL" clId="{E051C2F1-AA57-44F9-8A44-021BCF24D3DD}" dt="2024-10-10T07:29:20.584" v="2523" actId="47"/>
        <pc:sldMkLst>
          <pc:docMk/>
          <pc:sldMk cId="2348208687" sldId="258"/>
        </pc:sldMkLst>
      </pc:sldChg>
      <pc:sldChg chg="addSp modSp mod">
        <pc:chgData name="Shengbo Wang" userId="c1d8877f-e665-4e9a-b21f-8d0eaca6a595" providerId="ADAL" clId="{E051C2F1-AA57-44F9-8A44-021BCF24D3DD}" dt="2024-10-20T03:48:21.861" v="3402" actId="164"/>
        <pc:sldMkLst>
          <pc:docMk/>
          <pc:sldMk cId="2530261892" sldId="259"/>
        </pc:sldMkLst>
      </pc:sldChg>
      <pc:sldChg chg="add del">
        <pc:chgData name="Shengbo Wang" userId="c1d8877f-e665-4e9a-b21f-8d0eaca6a595" providerId="ADAL" clId="{E051C2F1-AA57-44F9-8A44-021BCF24D3DD}" dt="2024-10-10T07:29:20.584" v="2523" actId="47"/>
        <pc:sldMkLst>
          <pc:docMk/>
          <pc:sldMk cId="3522417049" sldId="260"/>
        </pc:sldMkLst>
      </pc:sldChg>
      <pc:sldChg chg="del">
        <pc:chgData name="Shengbo Wang" userId="c1d8877f-e665-4e9a-b21f-8d0eaca6a595" providerId="ADAL" clId="{E051C2F1-AA57-44F9-8A44-021BCF24D3DD}" dt="2024-10-10T07:29:12.981" v="2520" actId="47"/>
        <pc:sldMkLst>
          <pc:docMk/>
          <pc:sldMk cId="202657947" sldId="261"/>
        </pc:sldMkLst>
      </pc:sldChg>
      <pc:sldChg chg="del">
        <pc:chgData name="Shengbo Wang" userId="c1d8877f-e665-4e9a-b21f-8d0eaca6a595" providerId="ADAL" clId="{E051C2F1-AA57-44F9-8A44-021BCF24D3DD}" dt="2024-10-10T07:29:20.584" v="2523" actId="47"/>
        <pc:sldMkLst>
          <pc:docMk/>
          <pc:sldMk cId="524210623" sldId="263"/>
        </pc:sldMkLst>
      </pc:sldChg>
      <pc:sldChg chg="del">
        <pc:chgData name="Shengbo Wang" userId="c1d8877f-e665-4e9a-b21f-8d0eaca6a595" providerId="ADAL" clId="{E051C2F1-AA57-44F9-8A44-021BCF24D3DD}" dt="2024-10-10T07:29:20.584" v="2523" actId="47"/>
        <pc:sldMkLst>
          <pc:docMk/>
          <pc:sldMk cId="920884549" sldId="264"/>
        </pc:sldMkLst>
      </pc:sldChg>
      <pc:sldChg chg="del">
        <pc:chgData name="Shengbo Wang" userId="c1d8877f-e665-4e9a-b21f-8d0eaca6a595" providerId="ADAL" clId="{E051C2F1-AA57-44F9-8A44-021BCF24D3DD}" dt="2024-10-10T07:29:20.584" v="2523" actId="47"/>
        <pc:sldMkLst>
          <pc:docMk/>
          <pc:sldMk cId="584653505" sldId="266"/>
        </pc:sldMkLst>
      </pc:sldChg>
      <pc:sldChg chg="del">
        <pc:chgData name="Shengbo Wang" userId="c1d8877f-e665-4e9a-b21f-8d0eaca6a595" providerId="ADAL" clId="{E051C2F1-AA57-44F9-8A44-021BCF24D3DD}" dt="2024-10-10T07:29:20.584" v="2523" actId="47"/>
        <pc:sldMkLst>
          <pc:docMk/>
          <pc:sldMk cId="2961259116" sldId="267"/>
        </pc:sldMkLst>
      </pc:sldChg>
      <pc:sldChg chg="del">
        <pc:chgData name="Shengbo Wang" userId="c1d8877f-e665-4e9a-b21f-8d0eaca6a595" providerId="ADAL" clId="{E051C2F1-AA57-44F9-8A44-021BCF24D3DD}" dt="2024-10-10T07:29:20.584" v="2523" actId="47"/>
        <pc:sldMkLst>
          <pc:docMk/>
          <pc:sldMk cId="71356407" sldId="268"/>
        </pc:sldMkLst>
      </pc:sldChg>
      <pc:sldChg chg="del">
        <pc:chgData name="Shengbo Wang" userId="c1d8877f-e665-4e9a-b21f-8d0eaca6a595" providerId="ADAL" clId="{E051C2F1-AA57-44F9-8A44-021BCF24D3DD}" dt="2024-10-10T07:29:20.584" v="2523" actId="47"/>
        <pc:sldMkLst>
          <pc:docMk/>
          <pc:sldMk cId="3754239372" sldId="270"/>
        </pc:sldMkLst>
      </pc:sldChg>
      <pc:sldChg chg="del">
        <pc:chgData name="Shengbo Wang" userId="c1d8877f-e665-4e9a-b21f-8d0eaca6a595" providerId="ADAL" clId="{E051C2F1-AA57-44F9-8A44-021BCF24D3DD}" dt="2024-10-10T07:29:20.584" v="2523" actId="47"/>
        <pc:sldMkLst>
          <pc:docMk/>
          <pc:sldMk cId="881256667" sldId="271"/>
        </pc:sldMkLst>
      </pc:sldChg>
      <pc:sldChg chg="del">
        <pc:chgData name="Shengbo Wang" userId="c1d8877f-e665-4e9a-b21f-8d0eaca6a595" providerId="ADAL" clId="{E051C2F1-AA57-44F9-8A44-021BCF24D3DD}" dt="2024-10-10T07:29:20.584" v="2523" actId="47"/>
        <pc:sldMkLst>
          <pc:docMk/>
          <pc:sldMk cId="2216852625" sldId="272"/>
        </pc:sldMkLst>
      </pc:sldChg>
      <pc:sldChg chg="addSp delSp modSp mod delAnim modAnim">
        <pc:chgData name="Shengbo Wang" userId="c1d8877f-e665-4e9a-b21f-8d0eaca6a595" providerId="ADAL" clId="{E051C2F1-AA57-44F9-8A44-021BCF24D3DD}" dt="2024-10-10T06:39:58.932" v="1381" actId="962"/>
        <pc:sldMkLst>
          <pc:docMk/>
          <pc:sldMk cId="3828703924" sldId="280"/>
        </pc:sldMkLst>
      </pc:sldChg>
      <pc:sldChg chg="del">
        <pc:chgData name="Shengbo Wang" userId="c1d8877f-e665-4e9a-b21f-8d0eaca6a595" providerId="ADAL" clId="{E051C2F1-AA57-44F9-8A44-021BCF24D3DD}" dt="2024-10-10T06:38:28.581" v="1307" actId="47"/>
        <pc:sldMkLst>
          <pc:docMk/>
          <pc:sldMk cId="533071956" sldId="282"/>
        </pc:sldMkLst>
      </pc:sldChg>
      <pc:sldChg chg="modSp mod">
        <pc:chgData name="Shengbo Wang" userId="c1d8877f-e665-4e9a-b21f-8d0eaca6a595" providerId="ADAL" clId="{E051C2F1-AA57-44F9-8A44-021BCF24D3DD}" dt="2024-10-10T06:42:22.701" v="1456" actId="20577"/>
        <pc:sldMkLst>
          <pc:docMk/>
          <pc:sldMk cId="1121383279" sldId="285"/>
        </pc:sldMkLst>
      </pc:sldChg>
      <pc:sldChg chg="del">
        <pc:chgData name="Shengbo Wang" userId="c1d8877f-e665-4e9a-b21f-8d0eaca6a595" providerId="ADAL" clId="{E051C2F1-AA57-44F9-8A44-021BCF24D3DD}" dt="2024-10-10T06:38:28.581" v="1307" actId="47"/>
        <pc:sldMkLst>
          <pc:docMk/>
          <pc:sldMk cId="4241963680" sldId="286"/>
        </pc:sldMkLst>
      </pc:sldChg>
      <pc:sldChg chg="del">
        <pc:chgData name="Shengbo Wang" userId="c1d8877f-e665-4e9a-b21f-8d0eaca6a595" providerId="ADAL" clId="{E051C2F1-AA57-44F9-8A44-021BCF24D3DD}" dt="2024-10-10T06:38:28.581" v="1307" actId="47"/>
        <pc:sldMkLst>
          <pc:docMk/>
          <pc:sldMk cId="1287615314" sldId="287"/>
        </pc:sldMkLst>
      </pc:sldChg>
      <pc:sldChg chg="addSp delSp modSp mod modAnim">
        <pc:chgData name="Shengbo Wang" userId="c1d8877f-e665-4e9a-b21f-8d0eaca6a595" providerId="ADAL" clId="{E051C2F1-AA57-44F9-8A44-021BCF24D3DD}" dt="2024-10-10T03:50:40.977" v="335"/>
        <pc:sldMkLst>
          <pc:docMk/>
          <pc:sldMk cId="408639382" sldId="288"/>
        </pc:sldMkLst>
      </pc:sldChg>
      <pc:sldChg chg="modSp del mod">
        <pc:chgData name="Shengbo Wang" userId="c1d8877f-e665-4e9a-b21f-8d0eaca6a595" providerId="ADAL" clId="{E051C2F1-AA57-44F9-8A44-021BCF24D3DD}" dt="2024-10-10T02:49:42.856" v="4" actId="47"/>
        <pc:sldMkLst>
          <pc:docMk/>
          <pc:sldMk cId="187797632" sldId="289"/>
        </pc:sldMkLst>
      </pc:sldChg>
      <pc:sldChg chg="addSp delSp modSp del mod delAnim modAnim">
        <pc:chgData name="Shengbo Wang" userId="c1d8877f-e665-4e9a-b21f-8d0eaca6a595" providerId="ADAL" clId="{E051C2F1-AA57-44F9-8A44-021BCF24D3DD}" dt="2024-10-10T05:29:27.680" v="594" actId="47"/>
        <pc:sldMkLst>
          <pc:docMk/>
          <pc:sldMk cId="1733211484" sldId="290"/>
        </pc:sldMkLst>
      </pc:sldChg>
      <pc:sldChg chg="new del">
        <pc:chgData name="Shengbo Wang" userId="c1d8877f-e665-4e9a-b21f-8d0eaca6a595" providerId="ADAL" clId="{E051C2F1-AA57-44F9-8A44-021BCF24D3DD}" dt="2024-10-10T02:49:09.326" v="1" actId="47"/>
        <pc:sldMkLst>
          <pc:docMk/>
          <pc:sldMk cId="32621715" sldId="291"/>
        </pc:sldMkLst>
      </pc:sldChg>
      <pc:sldChg chg="add del">
        <pc:chgData name="Shengbo Wang" userId="c1d8877f-e665-4e9a-b21f-8d0eaca6a595" providerId="ADAL" clId="{E051C2F1-AA57-44F9-8A44-021BCF24D3DD}" dt="2024-10-10T02:49:52.791" v="6" actId="47"/>
        <pc:sldMkLst>
          <pc:docMk/>
          <pc:sldMk cId="3354227331" sldId="291"/>
        </pc:sldMkLst>
      </pc:sldChg>
      <pc:sldChg chg="modSp add ord modAnim">
        <pc:chgData name="Shengbo Wang" userId="c1d8877f-e665-4e9a-b21f-8d0eaca6a595" providerId="ADAL" clId="{E051C2F1-AA57-44F9-8A44-021BCF24D3DD}" dt="2024-10-10T03:51:20.237" v="346"/>
        <pc:sldMkLst>
          <pc:docMk/>
          <pc:sldMk cId="3981031899" sldId="291"/>
        </pc:sldMkLst>
      </pc:sldChg>
      <pc:sldChg chg="modSp add mod">
        <pc:chgData name="Shengbo Wang" userId="c1d8877f-e665-4e9a-b21f-8d0eaca6a595" providerId="ADAL" clId="{E051C2F1-AA57-44F9-8A44-021BCF24D3DD}" dt="2024-10-10T04:11:20.701" v="482" actId="255"/>
        <pc:sldMkLst>
          <pc:docMk/>
          <pc:sldMk cId="3488915880" sldId="292"/>
        </pc:sldMkLst>
      </pc:sldChg>
      <pc:sldChg chg="addSp delSp modSp add mod ord delAnim modAnim">
        <pc:chgData name="Shengbo Wang" userId="c1d8877f-e665-4e9a-b21f-8d0eaca6a595" providerId="ADAL" clId="{E051C2F1-AA57-44F9-8A44-021BCF24D3DD}" dt="2024-10-10T05:29:13.197" v="591"/>
        <pc:sldMkLst>
          <pc:docMk/>
          <pc:sldMk cId="4288949634" sldId="293"/>
        </pc:sldMkLst>
      </pc:sldChg>
      <pc:sldChg chg="addSp modSp add modAnim">
        <pc:chgData name="Shengbo Wang" userId="c1d8877f-e665-4e9a-b21f-8d0eaca6a595" providerId="ADAL" clId="{E051C2F1-AA57-44F9-8A44-021BCF24D3DD}" dt="2024-10-10T05:29:43.662" v="599"/>
        <pc:sldMkLst>
          <pc:docMk/>
          <pc:sldMk cId="1932482" sldId="294"/>
        </pc:sldMkLst>
      </pc:sldChg>
      <pc:sldChg chg="addSp delSp modSp add mod delAnim modAnim">
        <pc:chgData name="Shengbo Wang" userId="c1d8877f-e665-4e9a-b21f-8d0eaca6a595" providerId="ADAL" clId="{E051C2F1-AA57-44F9-8A44-021BCF24D3DD}" dt="2024-10-10T06:39:46.501" v="1367" actId="962"/>
        <pc:sldMkLst>
          <pc:docMk/>
          <pc:sldMk cId="479015179" sldId="295"/>
        </pc:sldMkLst>
      </pc:sldChg>
      <pc:sldChg chg="addSp delSp modSp add mod modAnim">
        <pc:chgData name="Shengbo Wang" userId="c1d8877f-e665-4e9a-b21f-8d0eaca6a595" providerId="ADAL" clId="{E051C2F1-AA57-44F9-8A44-021BCF24D3DD}" dt="2024-10-10T07:02:32.453" v="1956" actId="962"/>
        <pc:sldMkLst>
          <pc:docMk/>
          <pc:sldMk cId="1389566195" sldId="296"/>
        </pc:sldMkLst>
      </pc:sldChg>
      <pc:sldChg chg="addSp delSp modSp add mod delAnim">
        <pc:chgData name="Shengbo Wang" userId="c1d8877f-e665-4e9a-b21f-8d0eaca6a595" providerId="ADAL" clId="{E051C2F1-AA57-44F9-8A44-021BCF24D3DD}" dt="2024-10-10T07:02:04.543" v="1941" actId="962"/>
        <pc:sldMkLst>
          <pc:docMk/>
          <pc:sldMk cId="1589191476" sldId="297"/>
        </pc:sldMkLst>
      </pc:sldChg>
      <pc:sldChg chg="addSp delSp modSp add mod delAnim">
        <pc:chgData name="Shengbo Wang" userId="c1d8877f-e665-4e9a-b21f-8d0eaca6a595" providerId="ADAL" clId="{E051C2F1-AA57-44F9-8A44-021BCF24D3DD}" dt="2024-10-20T03:44:35.441" v="3362" actId="962"/>
        <pc:sldMkLst>
          <pc:docMk/>
          <pc:sldMk cId="332267648" sldId="298"/>
        </pc:sldMkLst>
      </pc:sldChg>
      <pc:sldChg chg="modSp add del mod">
        <pc:chgData name="Shengbo Wang" userId="c1d8877f-e665-4e9a-b21f-8d0eaca6a595" providerId="ADAL" clId="{E051C2F1-AA57-44F9-8A44-021BCF24D3DD}" dt="2024-10-10T06:49:15.769" v="1622"/>
        <pc:sldMkLst>
          <pc:docMk/>
          <pc:sldMk cId="1330065775" sldId="298"/>
        </pc:sldMkLst>
      </pc:sldChg>
      <pc:sldChg chg="addSp delSp modSp add mod delAnim modAnim">
        <pc:chgData name="Shengbo Wang" userId="c1d8877f-e665-4e9a-b21f-8d0eaca6a595" providerId="ADAL" clId="{E051C2F1-AA57-44F9-8A44-021BCF24D3DD}" dt="2024-10-10T07:28:59.656" v="2519" actId="20577"/>
        <pc:sldMkLst>
          <pc:docMk/>
          <pc:sldMk cId="2127003202" sldId="299"/>
        </pc:sldMkLst>
      </pc:sldChg>
      <pc:sldChg chg="addSp delSp modSp mod">
        <pc:chgData name="Shengbo Wang" userId="c1d8877f-e665-4e9a-b21f-8d0eaca6a595" providerId="ADAL" clId="{E051C2F1-AA57-44F9-8A44-021BCF24D3DD}" dt="2024-10-20T05:20:55.428" v="3515" actId="478"/>
        <pc:sldMkLst>
          <pc:docMk/>
          <pc:sldMk cId="515692442" sldId="302"/>
        </pc:sldMkLst>
      </pc:sldChg>
      <pc:sldChg chg="delSp modSp add del mod delAnim">
        <pc:chgData name="Shengbo Wang" userId="c1d8877f-e665-4e9a-b21f-8d0eaca6a595" providerId="ADAL" clId="{E051C2F1-AA57-44F9-8A44-021BCF24D3DD}" dt="2024-10-20T01:10:16.051" v="2736" actId="47"/>
        <pc:sldMkLst>
          <pc:docMk/>
          <pc:sldMk cId="749747666" sldId="307"/>
        </pc:sldMkLst>
      </pc:sldChg>
      <pc:sldChg chg="modSp new mod modTransition">
        <pc:chgData name="Shengbo Wang" userId="c1d8877f-e665-4e9a-b21f-8d0eaca6a595" providerId="ADAL" clId="{E051C2F1-AA57-44F9-8A44-021BCF24D3DD}" dt="2024-10-21T04:22:54.977" v="3516"/>
        <pc:sldMkLst>
          <pc:docMk/>
          <pc:sldMk cId="3903099320" sldId="308"/>
        </pc:sldMkLst>
      </pc:sldChg>
      <pc:sldChg chg="addSp delSp modSp add mod delAnim modAnim">
        <pc:chgData name="Shengbo Wang" userId="c1d8877f-e665-4e9a-b21f-8d0eaca6a595" providerId="ADAL" clId="{E051C2F1-AA57-44F9-8A44-021BCF24D3DD}" dt="2024-10-20T03:56:33.557" v="3504" actId="962"/>
        <pc:sldMkLst>
          <pc:docMk/>
          <pc:sldMk cId="2997646917" sldId="309"/>
        </pc:sldMkLst>
      </pc:sldChg>
      <pc:sldChg chg="add del">
        <pc:chgData name="Shengbo Wang" userId="c1d8877f-e665-4e9a-b21f-8d0eaca6a595" providerId="ADAL" clId="{E051C2F1-AA57-44F9-8A44-021BCF24D3DD}" dt="2024-10-20T03:45:41.055" v="3368"/>
        <pc:sldMkLst>
          <pc:docMk/>
          <pc:sldMk cId="1191733225" sldId="310"/>
        </pc:sldMkLst>
      </pc:sldChg>
    </pc:docChg>
  </pc:docChgLst>
  <pc:docChgLst>
    <pc:chgData name="Shengbo Wang" userId="c1d8877f-e665-4e9a-b21f-8d0eaca6a595" providerId="ADAL" clId="{389CE864-B6DF-4F42-89E0-27C3330C5682}"/>
    <pc:docChg chg="undo redo custSel addSld delSld modSld">
      <pc:chgData name="Shengbo Wang" userId="c1d8877f-e665-4e9a-b21f-8d0eaca6a595" providerId="ADAL" clId="{389CE864-B6DF-4F42-89E0-27C3330C5682}" dt="2025-07-24T02:39:06.624" v="229" actId="478"/>
      <pc:docMkLst>
        <pc:docMk/>
      </pc:docMkLst>
      <pc:sldChg chg="addSp delSp modSp mod">
        <pc:chgData name="Shengbo Wang" userId="c1d8877f-e665-4e9a-b21f-8d0eaca6a595" providerId="ADAL" clId="{389CE864-B6DF-4F42-89E0-27C3330C5682}" dt="2025-07-22T04:36:03.701" v="89" actId="20577"/>
        <pc:sldMkLst>
          <pc:docMk/>
          <pc:sldMk cId="3742673428" sldId="278"/>
        </pc:sldMkLst>
      </pc:sldChg>
      <pc:sldChg chg="addSp delSp modSp mod modAnim">
        <pc:chgData name="Shengbo Wang" userId="c1d8877f-e665-4e9a-b21f-8d0eaca6a595" providerId="ADAL" clId="{389CE864-B6DF-4F42-89E0-27C3330C5682}" dt="2025-07-22T04:41:28.470" v="225" actId="1076"/>
        <pc:sldMkLst>
          <pc:docMk/>
          <pc:sldMk cId="1589191476" sldId="297"/>
        </pc:sldMkLst>
      </pc:sldChg>
      <pc:sldChg chg="addSp delSp mod">
        <pc:chgData name="Shengbo Wang" userId="c1d8877f-e665-4e9a-b21f-8d0eaca6a595" providerId="ADAL" clId="{389CE864-B6DF-4F42-89E0-27C3330C5682}" dt="2025-07-22T04:36:46.307" v="91" actId="22"/>
        <pc:sldMkLst>
          <pc:docMk/>
          <pc:sldMk cId="515692442" sldId="302"/>
        </pc:sldMkLst>
      </pc:sldChg>
      <pc:sldChg chg="modAnim">
        <pc:chgData name="Shengbo Wang" userId="c1d8877f-e665-4e9a-b21f-8d0eaca6a595" providerId="ADAL" clId="{389CE864-B6DF-4F42-89E0-27C3330C5682}" dt="2025-07-23T02:54:21.615" v="226"/>
        <pc:sldMkLst>
          <pc:docMk/>
          <pc:sldMk cId="239693627" sldId="303"/>
        </pc:sldMkLst>
      </pc:sldChg>
      <pc:sldChg chg="modSp add mod">
        <pc:chgData name="Shengbo Wang" userId="c1d8877f-e665-4e9a-b21f-8d0eaca6a595" providerId="ADAL" clId="{389CE864-B6DF-4F42-89E0-27C3330C5682}" dt="2025-07-22T04:38:35.488" v="174" actId="1076"/>
        <pc:sldMkLst>
          <pc:docMk/>
          <pc:sldMk cId="3084945093" sldId="310"/>
        </pc:sldMkLst>
      </pc:sldChg>
      <pc:sldChg chg="add">
        <pc:chgData name="Shengbo Wang" userId="c1d8877f-e665-4e9a-b21f-8d0eaca6a595" providerId="ADAL" clId="{389CE864-B6DF-4F42-89E0-27C3330C5682}" dt="2025-07-22T04:36:51.319" v="92"/>
        <pc:sldMkLst>
          <pc:docMk/>
          <pc:sldMk cId="1288024291" sldId="311"/>
        </pc:sldMkLst>
      </pc:sldChg>
      <pc:sldChg chg="add">
        <pc:chgData name="Shengbo Wang" userId="c1d8877f-e665-4e9a-b21f-8d0eaca6a595" providerId="ADAL" clId="{389CE864-B6DF-4F42-89E0-27C3330C5682}" dt="2025-07-22T04:36:51.319" v="92"/>
        <pc:sldMkLst>
          <pc:docMk/>
          <pc:sldMk cId="918579180" sldId="312"/>
        </pc:sldMkLst>
      </pc:sldChg>
      <pc:sldChg chg="add">
        <pc:chgData name="Shengbo Wang" userId="c1d8877f-e665-4e9a-b21f-8d0eaca6a595" providerId="ADAL" clId="{389CE864-B6DF-4F42-89E0-27C3330C5682}" dt="2025-07-22T04:36:51.319" v="92"/>
        <pc:sldMkLst>
          <pc:docMk/>
          <pc:sldMk cId="1930019303" sldId="313"/>
        </pc:sldMkLst>
      </pc:sldChg>
      <pc:sldChg chg="add">
        <pc:chgData name="Shengbo Wang" userId="c1d8877f-e665-4e9a-b21f-8d0eaca6a595" providerId="ADAL" clId="{389CE864-B6DF-4F42-89E0-27C3330C5682}" dt="2025-07-22T04:36:51.319" v="92"/>
        <pc:sldMkLst>
          <pc:docMk/>
          <pc:sldMk cId="4051941710" sldId="314"/>
        </pc:sldMkLst>
      </pc:sldChg>
      <pc:sldChg chg="addSp delSp modSp add del mod delAnim modAnim">
        <pc:chgData name="Shengbo Wang" userId="c1d8877f-e665-4e9a-b21f-8d0eaca6a595" providerId="ADAL" clId="{389CE864-B6DF-4F42-89E0-27C3330C5682}" dt="2025-07-22T04:40:13.692" v="209" actId="47"/>
        <pc:sldMkLst>
          <pc:docMk/>
          <pc:sldMk cId="2949948907" sldId="315"/>
        </pc:sldMkLst>
      </pc:sldChg>
      <pc:sldChg chg="add del">
        <pc:chgData name="Shengbo Wang" userId="c1d8877f-e665-4e9a-b21f-8d0eaca6a595" providerId="ADAL" clId="{389CE864-B6DF-4F42-89E0-27C3330C5682}" dt="2025-07-22T04:40:24.438" v="210" actId="47"/>
        <pc:sldMkLst>
          <pc:docMk/>
          <pc:sldMk cId="1870426761" sldId="316"/>
        </pc:sldMkLst>
      </pc:sldChg>
      <pc:sldChg chg="delSp add mod">
        <pc:chgData name="Shengbo Wang" userId="c1d8877f-e665-4e9a-b21f-8d0eaca6a595" providerId="ADAL" clId="{389CE864-B6DF-4F42-89E0-27C3330C5682}" dt="2025-07-24T02:39:06.624" v="229" actId="478"/>
        <pc:sldMkLst>
          <pc:docMk/>
          <pc:sldMk cId="2778027203" sldId="322"/>
        </pc:sldMkLst>
      </pc:sldChg>
    </pc:docChg>
  </pc:docChgLst>
  <pc:docChgLst>
    <pc:chgData name="Shengbo Wang" userId="c1d8877f-e665-4e9a-b21f-8d0eaca6a595" providerId="ADAL" clId="{00EB3978-A637-4647-BBFA-39DC7DB841DC}"/>
    <pc:docChg chg="undo redo custSel addSld delSld modSld sldOrd modMainMaster">
      <pc:chgData name="Shengbo Wang" userId="c1d8877f-e665-4e9a-b21f-8d0eaca6a595" providerId="ADAL" clId="{00EB3978-A637-4647-BBFA-39DC7DB841DC}" dt="2024-10-18T19:00:22.364" v="3872" actId="114"/>
      <pc:docMkLst>
        <pc:docMk/>
      </pc:docMkLst>
      <pc:sldChg chg="addSp modSp mod">
        <pc:chgData name="Shengbo Wang" userId="c1d8877f-e665-4e9a-b21f-8d0eaca6a595" providerId="ADAL" clId="{00EB3978-A637-4647-BBFA-39DC7DB841DC}" dt="2024-10-13T03:50:40.294" v="1751" actId="1076"/>
        <pc:sldMkLst>
          <pc:docMk/>
          <pc:sldMk cId="2530261892" sldId="259"/>
        </pc:sldMkLst>
      </pc:sldChg>
      <pc:sldChg chg="addSp delSp modSp mod">
        <pc:chgData name="Shengbo Wang" userId="c1d8877f-e665-4e9a-b21f-8d0eaca6a595" providerId="ADAL" clId="{00EB3978-A637-4647-BBFA-39DC7DB841DC}" dt="2024-10-18T19:00:22.364" v="3872" actId="114"/>
        <pc:sldMkLst>
          <pc:docMk/>
          <pc:sldMk cId="3742673428" sldId="278"/>
        </pc:sldMkLst>
      </pc:sldChg>
      <pc:sldChg chg="addSp delSp modSp del mod">
        <pc:chgData name="Shengbo Wang" userId="c1d8877f-e665-4e9a-b21f-8d0eaca6a595" providerId="ADAL" clId="{00EB3978-A637-4647-BBFA-39DC7DB841DC}" dt="2024-10-08T18:02:31.899" v="525" actId="47"/>
        <pc:sldMkLst>
          <pc:docMk/>
          <pc:sldMk cId="497008989" sldId="279"/>
        </pc:sldMkLst>
      </pc:sldChg>
      <pc:sldChg chg="delSp modSp mod">
        <pc:chgData name="Shengbo Wang" userId="c1d8877f-e665-4e9a-b21f-8d0eaca6a595" providerId="ADAL" clId="{00EB3978-A637-4647-BBFA-39DC7DB841DC}" dt="2024-10-17T01:38:33.559" v="3342" actId="962"/>
        <pc:sldMkLst>
          <pc:docMk/>
          <pc:sldMk cId="3828703924" sldId="280"/>
        </pc:sldMkLst>
      </pc:sldChg>
      <pc:sldChg chg="modSp mod">
        <pc:chgData name="Shengbo Wang" userId="c1d8877f-e665-4e9a-b21f-8d0eaca6a595" providerId="ADAL" clId="{00EB3978-A637-4647-BBFA-39DC7DB841DC}" dt="2024-10-15T03:10:28.633" v="2272" actId="1076"/>
        <pc:sldMkLst>
          <pc:docMk/>
          <pc:sldMk cId="2604816231" sldId="283"/>
        </pc:sldMkLst>
      </pc:sldChg>
      <pc:sldChg chg="addSp delSp modSp add mod">
        <pc:chgData name="Shengbo Wang" userId="c1d8877f-e665-4e9a-b21f-8d0eaca6a595" providerId="ADAL" clId="{00EB3978-A637-4647-BBFA-39DC7DB841DC}" dt="2024-10-16T18:53:46.982" v="3036" actId="1076"/>
        <pc:sldMkLst>
          <pc:docMk/>
          <pc:sldMk cId="408639382" sldId="288"/>
        </pc:sldMkLst>
      </pc:sldChg>
      <pc:sldChg chg="delSp add mod">
        <pc:chgData name="Shengbo Wang" userId="c1d8877f-e665-4e9a-b21f-8d0eaca6a595" providerId="ADAL" clId="{00EB3978-A637-4647-BBFA-39DC7DB841DC}" dt="2024-10-08T18:04:10.356" v="569" actId="478"/>
        <pc:sldMkLst>
          <pc:docMk/>
          <pc:sldMk cId="187797632" sldId="289"/>
        </pc:sldMkLst>
      </pc:sldChg>
      <pc:sldChg chg="add del">
        <pc:chgData name="Shengbo Wang" userId="c1d8877f-e665-4e9a-b21f-8d0eaca6a595" providerId="ADAL" clId="{00EB3978-A637-4647-BBFA-39DC7DB841DC}" dt="2024-10-08T06:28:54.229" v="412" actId="47"/>
        <pc:sldMkLst>
          <pc:docMk/>
          <pc:sldMk cId="3156592254" sldId="289"/>
        </pc:sldMkLst>
      </pc:sldChg>
      <pc:sldChg chg="add del">
        <pc:chgData name="Shengbo Wang" userId="c1d8877f-e665-4e9a-b21f-8d0eaca6a595" providerId="ADAL" clId="{00EB3978-A637-4647-BBFA-39DC7DB841DC}" dt="2024-10-08T06:29:24.103" v="417" actId="47"/>
        <pc:sldMkLst>
          <pc:docMk/>
          <pc:sldMk cId="1155225035" sldId="290"/>
        </pc:sldMkLst>
      </pc:sldChg>
      <pc:sldChg chg="delSp modSp add mod">
        <pc:chgData name="Shengbo Wang" userId="c1d8877f-e665-4e9a-b21f-8d0eaca6a595" providerId="ADAL" clId="{00EB3978-A637-4647-BBFA-39DC7DB841DC}" dt="2024-10-08T18:08:05.819" v="657" actId="478"/>
        <pc:sldMkLst>
          <pc:docMk/>
          <pc:sldMk cId="1733211484" sldId="290"/>
        </pc:sldMkLst>
      </pc:sldChg>
      <pc:sldChg chg="delSp modSp add del mod">
        <pc:chgData name="Shengbo Wang" userId="c1d8877f-e665-4e9a-b21f-8d0eaca6a595" providerId="ADAL" clId="{00EB3978-A637-4647-BBFA-39DC7DB841DC}" dt="2024-10-08T06:34:21.364" v="506" actId="47"/>
        <pc:sldMkLst>
          <pc:docMk/>
          <pc:sldMk cId="902995155" sldId="291"/>
        </pc:sldMkLst>
      </pc:sldChg>
      <pc:sldChg chg="delSp modSp mod">
        <pc:chgData name="Shengbo Wang" userId="c1d8877f-e665-4e9a-b21f-8d0eaca6a595" providerId="ADAL" clId="{00EB3978-A637-4647-BBFA-39DC7DB841DC}" dt="2024-10-17T02:30:41.533" v="3380" actId="20577"/>
        <pc:sldMkLst>
          <pc:docMk/>
          <pc:sldMk cId="3981031899" sldId="291"/>
        </pc:sldMkLst>
      </pc:sldChg>
      <pc:sldChg chg="addSp delSp modSp mod delAnim modAnim">
        <pc:chgData name="Shengbo Wang" userId="c1d8877f-e665-4e9a-b21f-8d0eaca6a595" providerId="ADAL" clId="{00EB3978-A637-4647-BBFA-39DC7DB841DC}" dt="2024-10-17T02:30:51.359" v="3381" actId="20577"/>
        <pc:sldMkLst>
          <pc:docMk/>
          <pc:sldMk cId="4288949634" sldId="293"/>
        </pc:sldMkLst>
      </pc:sldChg>
      <pc:sldChg chg="delSp del mod">
        <pc:chgData name="Shengbo Wang" userId="c1d8877f-e665-4e9a-b21f-8d0eaca6a595" providerId="ADAL" clId="{00EB3978-A637-4647-BBFA-39DC7DB841DC}" dt="2024-10-13T02:12:40.372" v="715" actId="47"/>
        <pc:sldMkLst>
          <pc:docMk/>
          <pc:sldMk cId="1932482" sldId="294"/>
        </pc:sldMkLst>
      </pc:sldChg>
      <pc:sldChg chg="delSp modSp mod modNotesTx">
        <pc:chgData name="Shengbo Wang" userId="c1d8877f-e665-4e9a-b21f-8d0eaca6a595" providerId="ADAL" clId="{00EB3978-A637-4647-BBFA-39DC7DB841DC}" dt="2024-10-17T04:06:50.831" v="3673" actId="20577"/>
        <pc:sldMkLst>
          <pc:docMk/>
          <pc:sldMk cId="479015179" sldId="295"/>
        </pc:sldMkLst>
      </pc:sldChg>
      <pc:sldChg chg="delSp modSp mod">
        <pc:chgData name="Shengbo Wang" userId="c1d8877f-e665-4e9a-b21f-8d0eaca6a595" providerId="ADAL" clId="{00EB3978-A637-4647-BBFA-39DC7DB841DC}" dt="2024-10-17T01:38:56.343" v="3371" actId="962"/>
        <pc:sldMkLst>
          <pc:docMk/>
          <pc:sldMk cId="1389566195" sldId="296"/>
        </pc:sldMkLst>
      </pc:sldChg>
      <pc:sldChg chg="delSp modSp mod">
        <pc:chgData name="Shengbo Wang" userId="c1d8877f-e665-4e9a-b21f-8d0eaca6a595" providerId="ADAL" clId="{00EB3978-A637-4647-BBFA-39DC7DB841DC}" dt="2024-10-15T05:33:41.335" v="2498" actId="1076"/>
        <pc:sldMkLst>
          <pc:docMk/>
          <pc:sldMk cId="1589191476" sldId="297"/>
        </pc:sldMkLst>
      </pc:sldChg>
      <pc:sldChg chg="delSp modSp mod modAnim">
        <pc:chgData name="Shengbo Wang" userId="c1d8877f-e665-4e9a-b21f-8d0eaca6a595" providerId="ADAL" clId="{00EB3978-A637-4647-BBFA-39DC7DB841DC}" dt="2024-10-15T07:35:33.138" v="2705" actId="20577"/>
        <pc:sldMkLst>
          <pc:docMk/>
          <pc:sldMk cId="332267648" sldId="298"/>
        </pc:sldMkLst>
      </pc:sldChg>
      <pc:sldChg chg="addSp delSp modSp mod delAnim modAnim">
        <pc:chgData name="Shengbo Wang" userId="c1d8877f-e665-4e9a-b21f-8d0eaca6a595" providerId="ADAL" clId="{00EB3978-A637-4647-BBFA-39DC7DB841DC}" dt="2024-10-17T04:31:02.711" v="3716" actId="478"/>
        <pc:sldMkLst>
          <pc:docMk/>
          <pc:sldMk cId="2127003202" sldId="299"/>
        </pc:sldMkLst>
      </pc:sldChg>
      <pc:sldChg chg="addSp delSp modSp add del mod addAnim delAnim modAnim">
        <pc:chgData name="Shengbo Wang" userId="c1d8877f-e665-4e9a-b21f-8d0eaca6a595" providerId="ADAL" clId="{00EB3978-A637-4647-BBFA-39DC7DB841DC}" dt="2024-10-15T05:40:07.376" v="2626" actId="47"/>
        <pc:sldMkLst>
          <pc:docMk/>
          <pc:sldMk cId="392990127" sldId="300"/>
        </pc:sldMkLst>
      </pc:sldChg>
      <pc:sldChg chg="add del">
        <pc:chgData name="Shengbo Wang" userId="c1d8877f-e665-4e9a-b21f-8d0eaca6a595" providerId="ADAL" clId="{00EB3978-A637-4647-BBFA-39DC7DB841DC}" dt="2024-10-13T02:29:14.715" v="912" actId="47"/>
        <pc:sldMkLst>
          <pc:docMk/>
          <pc:sldMk cId="1064725562" sldId="301"/>
        </pc:sldMkLst>
      </pc:sldChg>
      <pc:sldChg chg="addSp delSp modSp add mod ord delAnim modAnim">
        <pc:chgData name="Shengbo Wang" userId="c1d8877f-e665-4e9a-b21f-8d0eaca6a595" providerId="ADAL" clId="{00EB3978-A637-4647-BBFA-39DC7DB841DC}" dt="2024-10-18T18:11:24.044" v="3782" actId="1076"/>
        <pc:sldMkLst>
          <pc:docMk/>
          <pc:sldMk cId="515692442" sldId="302"/>
        </pc:sldMkLst>
      </pc:sldChg>
      <pc:sldChg chg="addSp delSp modSp add mod delAnim modAnim">
        <pc:chgData name="Shengbo Wang" userId="c1d8877f-e665-4e9a-b21f-8d0eaca6a595" providerId="ADAL" clId="{00EB3978-A637-4647-BBFA-39DC7DB841DC}" dt="2024-10-16T19:26:28.876" v="3194" actId="962"/>
        <pc:sldMkLst>
          <pc:docMk/>
          <pc:sldMk cId="239693627" sldId="303"/>
        </pc:sldMkLst>
      </pc:sldChg>
      <pc:sldChg chg="delSp modSp add mod modAnim">
        <pc:chgData name="Shengbo Wang" userId="c1d8877f-e665-4e9a-b21f-8d0eaca6a595" providerId="ADAL" clId="{00EB3978-A637-4647-BBFA-39DC7DB841DC}" dt="2024-10-16T19:27:11.686" v="3225" actId="962"/>
        <pc:sldMkLst>
          <pc:docMk/>
          <pc:sldMk cId="1244642901" sldId="304"/>
        </pc:sldMkLst>
      </pc:sldChg>
      <pc:sldChg chg="addSp delSp modSp add del mod ord modAnim">
        <pc:chgData name="Shengbo Wang" userId="c1d8877f-e665-4e9a-b21f-8d0eaca6a595" providerId="ADAL" clId="{00EB3978-A637-4647-BBFA-39DC7DB841DC}" dt="2024-10-16T04:01:33.599" v="2896"/>
        <pc:sldMkLst>
          <pc:docMk/>
          <pc:sldMk cId="936161204" sldId="305"/>
        </pc:sldMkLst>
      </pc:sldChg>
      <pc:sldChg chg="addSp delSp modSp add mod modAnim">
        <pc:chgData name="Shengbo Wang" userId="c1d8877f-e665-4e9a-b21f-8d0eaca6a595" providerId="ADAL" clId="{00EB3978-A637-4647-BBFA-39DC7DB841DC}" dt="2024-10-17T02:31:04.039" v="3382" actId="20577"/>
        <pc:sldMkLst>
          <pc:docMk/>
          <pc:sldMk cId="305473771" sldId="306"/>
        </pc:sldMkLst>
      </pc:sldChg>
      <pc:sldMasterChg chg="modSldLayout">
        <pc:chgData name="Shengbo Wang" userId="c1d8877f-e665-4e9a-b21f-8d0eaca6a595" providerId="ADAL" clId="{00EB3978-A637-4647-BBFA-39DC7DB841DC}" dt="2024-10-13T03:41:40.965" v="1653" actId="207"/>
        <pc:sldMasterMkLst>
          <pc:docMk/>
          <pc:sldMasterMk cId="1182746281" sldId="2147483660"/>
        </pc:sldMasterMkLst>
        <pc:sldLayoutChg chg="addSp modSp mod">
          <pc:chgData name="Shengbo Wang" userId="c1d8877f-e665-4e9a-b21f-8d0eaca6a595" providerId="ADAL" clId="{00EB3978-A637-4647-BBFA-39DC7DB841DC}" dt="2024-10-13T03:41:40.965" v="1653" actId="207"/>
          <pc:sldLayoutMkLst>
            <pc:docMk/>
            <pc:sldMasterMk cId="1182746281" sldId="2147483660"/>
            <pc:sldLayoutMk cId="463524845" sldId="2147483683"/>
          </pc:sldLayoutMkLst>
        </pc:sldLayoutChg>
      </pc:sldMasterChg>
    </pc:docChg>
  </pc:docChgLst>
  <pc:docChgLst>
    <pc:chgData name="Shengbo Wang" userId="c1d8877f-e665-4e9a-b21f-8d0eaca6a595" providerId="ADAL" clId="{692D8883-C276-4C3A-A1D6-3AA00D2ED9BB}"/>
    <pc:docChg chg="undo custSel addSld delSld modSld sldOrd modMainMaster">
      <pc:chgData name="Shengbo Wang" userId="c1d8877f-e665-4e9a-b21f-8d0eaca6a595" providerId="ADAL" clId="{692D8883-C276-4C3A-A1D6-3AA00D2ED9BB}" dt="2024-09-23T18:45:04.911" v="3318" actId="1076"/>
      <pc:docMkLst>
        <pc:docMk/>
      </pc:docMkLst>
      <pc:sldChg chg="del">
        <pc:chgData name="Shengbo Wang" userId="c1d8877f-e665-4e9a-b21f-8d0eaca6a595" providerId="ADAL" clId="{692D8883-C276-4C3A-A1D6-3AA00D2ED9BB}" dt="2024-09-23T02:26:03.500" v="695" actId="47"/>
        <pc:sldMkLst>
          <pc:docMk/>
          <pc:sldMk cId="1486254801" sldId="257"/>
        </pc:sldMkLst>
      </pc:sldChg>
      <pc:sldChg chg="modSp mod modTransition">
        <pc:chgData name="Shengbo Wang" userId="c1d8877f-e665-4e9a-b21f-8d0eaca6a595" providerId="ADAL" clId="{692D8883-C276-4C3A-A1D6-3AA00D2ED9BB}" dt="2024-09-23T18:33:51.364" v="3298"/>
        <pc:sldMkLst>
          <pc:docMk/>
          <pc:sldMk cId="2348208687" sldId="258"/>
        </pc:sldMkLst>
      </pc:sldChg>
      <pc:sldChg chg="delSp mod modTransition">
        <pc:chgData name="Shengbo Wang" userId="c1d8877f-e665-4e9a-b21f-8d0eaca6a595" providerId="ADAL" clId="{692D8883-C276-4C3A-A1D6-3AA00D2ED9BB}" dt="2024-09-23T18:33:51.364" v="3298"/>
        <pc:sldMkLst>
          <pc:docMk/>
          <pc:sldMk cId="2530261892" sldId="259"/>
        </pc:sldMkLst>
      </pc:sldChg>
      <pc:sldChg chg="modTransition">
        <pc:chgData name="Shengbo Wang" userId="c1d8877f-e665-4e9a-b21f-8d0eaca6a595" providerId="ADAL" clId="{692D8883-C276-4C3A-A1D6-3AA00D2ED9BB}" dt="2024-09-23T18:33:51.364" v="3298"/>
        <pc:sldMkLst>
          <pc:docMk/>
          <pc:sldMk cId="3522417049" sldId="260"/>
        </pc:sldMkLst>
      </pc:sldChg>
      <pc:sldChg chg="modTransition">
        <pc:chgData name="Shengbo Wang" userId="c1d8877f-e665-4e9a-b21f-8d0eaca6a595" providerId="ADAL" clId="{692D8883-C276-4C3A-A1D6-3AA00D2ED9BB}" dt="2024-09-23T18:33:51.364" v="3298"/>
        <pc:sldMkLst>
          <pc:docMk/>
          <pc:sldMk cId="202657947" sldId="261"/>
        </pc:sldMkLst>
      </pc:sldChg>
      <pc:sldChg chg="modTransition">
        <pc:chgData name="Shengbo Wang" userId="c1d8877f-e665-4e9a-b21f-8d0eaca6a595" providerId="ADAL" clId="{692D8883-C276-4C3A-A1D6-3AA00D2ED9BB}" dt="2024-09-23T18:33:51.364" v="3298"/>
        <pc:sldMkLst>
          <pc:docMk/>
          <pc:sldMk cId="524210623" sldId="263"/>
        </pc:sldMkLst>
      </pc:sldChg>
      <pc:sldChg chg="modTransition">
        <pc:chgData name="Shengbo Wang" userId="c1d8877f-e665-4e9a-b21f-8d0eaca6a595" providerId="ADAL" clId="{692D8883-C276-4C3A-A1D6-3AA00D2ED9BB}" dt="2024-09-23T18:33:51.364" v="3298"/>
        <pc:sldMkLst>
          <pc:docMk/>
          <pc:sldMk cId="920884549" sldId="264"/>
        </pc:sldMkLst>
      </pc:sldChg>
      <pc:sldChg chg="addSp delSp modSp del mod ord">
        <pc:chgData name="Shengbo Wang" userId="c1d8877f-e665-4e9a-b21f-8d0eaca6a595" providerId="ADAL" clId="{692D8883-C276-4C3A-A1D6-3AA00D2ED9BB}" dt="2024-09-23T04:29:34.708" v="1303" actId="2696"/>
        <pc:sldMkLst>
          <pc:docMk/>
          <pc:sldMk cId="1539694778" sldId="265"/>
        </pc:sldMkLst>
      </pc:sldChg>
      <pc:sldChg chg="modTransition">
        <pc:chgData name="Shengbo Wang" userId="c1d8877f-e665-4e9a-b21f-8d0eaca6a595" providerId="ADAL" clId="{692D8883-C276-4C3A-A1D6-3AA00D2ED9BB}" dt="2024-09-23T18:33:51.364" v="3298"/>
        <pc:sldMkLst>
          <pc:docMk/>
          <pc:sldMk cId="584653505" sldId="266"/>
        </pc:sldMkLst>
      </pc:sldChg>
      <pc:sldChg chg="modTransition">
        <pc:chgData name="Shengbo Wang" userId="c1d8877f-e665-4e9a-b21f-8d0eaca6a595" providerId="ADAL" clId="{692D8883-C276-4C3A-A1D6-3AA00D2ED9BB}" dt="2024-09-23T18:33:51.364" v="3298"/>
        <pc:sldMkLst>
          <pc:docMk/>
          <pc:sldMk cId="2961259116" sldId="267"/>
        </pc:sldMkLst>
      </pc:sldChg>
      <pc:sldChg chg="modTransition">
        <pc:chgData name="Shengbo Wang" userId="c1d8877f-e665-4e9a-b21f-8d0eaca6a595" providerId="ADAL" clId="{692D8883-C276-4C3A-A1D6-3AA00D2ED9BB}" dt="2024-09-23T18:33:51.364" v="3298"/>
        <pc:sldMkLst>
          <pc:docMk/>
          <pc:sldMk cId="71356407" sldId="268"/>
        </pc:sldMkLst>
      </pc:sldChg>
      <pc:sldChg chg="modSp del mod ord">
        <pc:chgData name="Shengbo Wang" userId="c1d8877f-e665-4e9a-b21f-8d0eaca6a595" providerId="ADAL" clId="{692D8883-C276-4C3A-A1D6-3AA00D2ED9BB}" dt="2024-09-23T04:33:52.415" v="1318" actId="47"/>
        <pc:sldMkLst>
          <pc:docMk/>
          <pc:sldMk cId="4256103060" sldId="269"/>
        </pc:sldMkLst>
      </pc:sldChg>
      <pc:sldChg chg="modTransition">
        <pc:chgData name="Shengbo Wang" userId="c1d8877f-e665-4e9a-b21f-8d0eaca6a595" providerId="ADAL" clId="{692D8883-C276-4C3A-A1D6-3AA00D2ED9BB}" dt="2024-09-23T18:33:51.364" v="3298"/>
        <pc:sldMkLst>
          <pc:docMk/>
          <pc:sldMk cId="3754239372" sldId="270"/>
        </pc:sldMkLst>
      </pc:sldChg>
      <pc:sldChg chg="modTransition">
        <pc:chgData name="Shengbo Wang" userId="c1d8877f-e665-4e9a-b21f-8d0eaca6a595" providerId="ADAL" clId="{692D8883-C276-4C3A-A1D6-3AA00D2ED9BB}" dt="2024-09-23T18:33:51.364" v="3298"/>
        <pc:sldMkLst>
          <pc:docMk/>
          <pc:sldMk cId="881256667" sldId="271"/>
        </pc:sldMkLst>
      </pc:sldChg>
      <pc:sldChg chg="modTransition">
        <pc:chgData name="Shengbo Wang" userId="c1d8877f-e665-4e9a-b21f-8d0eaca6a595" providerId="ADAL" clId="{692D8883-C276-4C3A-A1D6-3AA00D2ED9BB}" dt="2024-09-23T18:33:51.364" v="3298"/>
        <pc:sldMkLst>
          <pc:docMk/>
          <pc:sldMk cId="2216852625" sldId="272"/>
        </pc:sldMkLst>
      </pc:sldChg>
      <pc:sldChg chg="addSp delSp modSp add del mod modClrScheme chgLayout">
        <pc:chgData name="Shengbo Wang" userId="c1d8877f-e665-4e9a-b21f-8d0eaca6a595" providerId="ADAL" clId="{692D8883-C276-4C3A-A1D6-3AA00D2ED9BB}" dt="2024-09-23T02:31:54.454" v="698" actId="47"/>
        <pc:sldMkLst>
          <pc:docMk/>
          <pc:sldMk cId="3097363832" sldId="273"/>
        </pc:sldMkLst>
      </pc:sldChg>
      <pc:sldChg chg="new del">
        <pc:chgData name="Shengbo Wang" userId="c1d8877f-e665-4e9a-b21f-8d0eaca6a595" providerId="ADAL" clId="{692D8883-C276-4C3A-A1D6-3AA00D2ED9BB}" dt="2024-09-23T04:26:09.070" v="1270" actId="47"/>
        <pc:sldMkLst>
          <pc:docMk/>
          <pc:sldMk cId="3536618005" sldId="274"/>
        </pc:sldMkLst>
      </pc:sldChg>
      <pc:sldChg chg="modSp new del mod">
        <pc:chgData name="Shengbo Wang" userId="c1d8877f-e665-4e9a-b21f-8d0eaca6a595" providerId="ADAL" clId="{692D8883-C276-4C3A-A1D6-3AA00D2ED9BB}" dt="2024-09-23T02:25:55.285" v="693" actId="47"/>
        <pc:sldMkLst>
          <pc:docMk/>
          <pc:sldMk cId="667552014" sldId="275"/>
        </pc:sldMkLst>
      </pc:sldChg>
      <pc:sldChg chg="delSp modSp new del mod">
        <pc:chgData name="Shengbo Wang" userId="c1d8877f-e665-4e9a-b21f-8d0eaca6a595" providerId="ADAL" clId="{692D8883-C276-4C3A-A1D6-3AA00D2ED9BB}" dt="2024-09-23T01:51:53.303" v="406" actId="47"/>
        <pc:sldMkLst>
          <pc:docMk/>
          <pc:sldMk cId="536752906" sldId="276"/>
        </pc:sldMkLst>
      </pc:sldChg>
      <pc:sldChg chg="delSp modSp new del mod">
        <pc:chgData name="Shengbo Wang" userId="c1d8877f-e665-4e9a-b21f-8d0eaca6a595" providerId="ADAL" clId="{692D8883-C276-4C3A-A1D6-3AA00D2ED9BB}" dt="2024-09-23T02:25:57.763" v="694" actId="47"/>
        <pc:sldMkLst>
          <pc:docMk/>
          <pc:sldMk cId="587321682" sldId="277"/>
        </pc:sldMkLst>
      </pc:sldChg>
      <pc:sldChg chg="new del">
        <pc:chgData name="Shengbo Wang" userId="c1d8877f-e665-4e9a-b21f-8d0eaca6a595" providerId="ADAL" clId="{692D8883-C276-4C3A-A1D6-3AA00D2ED9BB}" dt="2024-09-23T01:47:40.682" v="381" actId="47"/>
        <pc:sldMkLst>
          <pc:docMk/>
          <pc:sldMk cId="2881262430" sldId="277"/>
        </pc:sldMkLst>
      </pc:sldChg>
      <pc:sldChg chg="modSp new mod modTransition">
        <pc:chgData name="Shengbo Wang" userId="c1d8877f-e665-4e9a-b21f-8d0eaca6a595" providerId="ADAL" clId="{692D8883-C276-4C3A-A1D6-3AA00D2ED9BB}" dt="2024-09-23T18:33:51.364" v="3298"/>
        <pc:sldMkLst>
          <pc:docMk/>
          <pc:sldMk cId="3742673428" sldId="278"/>
        </pc:sldMkLst>
      </pc:sldChg>
      <pc:sldChg chg="addSp delSp modSp new mod modTransition">
        <pc:chgData name="Shengbo Wang" userId="c1d8877f-e665-4e9a-b21f-8d0eaca6a595" providerId="ADAL" clId="{692D8883-C276-4C3A-A1D6-3AA00D2ED9BB}" dt="2024-09-23T18:33:51.364" v="3298"/>
        <pc:sldMkLst>
          <pc:docMk/>
          <pc:sldMk cId="497008989" sldId="279"/>
        </pc:sldMkLst>
      </pc:sldChg>
      <pc:sldChg chg="addSp delSp new del mod">
        <pc:chgData name="Shengbo Wang" userId="c1d8877f-e665-4e9a-b21f-8d0eaca6a595" providerId="ADAL" clId="{692D8883-C276-4C3A-A1D6-3AA00D2ED9BB}" dt="2024-09-23T04:25:51.493" v="1265" actId="680"/>
        <pc:sldMkLst>
          <pc:docMk/>
          <pc:sldMk cId="894678518" sldId="279"/>
        </pc:sldMkLst>
      </pc:sldChg>
      <pc:sldChg chg="new del">
        <pc:chgData name="Shengbo Wang" userId="c1d8877f-e665-4e9a-b21f-8d0eaca6a595" providerId="ADAL" clId="{692D8883-C276-4C3A-A1D6-3AA00D2ED9BB}" dt="2024-09-23T04:26:07.900" v="1269" actId="47"/>
        <pc:sldMkLst>
          <pc:docMk/>
          <pc:sldMk cId="2528381024" sldId="279"/>
        </pc:sldMkLst>
      </pc:sldChg>
      <pc:sldChg chg="addSp delSp modSp new del mod">
        <pc:chgData name="Shengbo Wang" userId="c1d8877f-e665-4e9a-b21f-8d0eaca6a595" providerId="ADAL" clId="{692D8883-C276-4C3A-A1D6-3AA00D2ED9BB}" dt="2024-09-23T04:23:50.252" v="1258" actId="680"/>
        <pc:sldMkLst>
          <pc:docMk/>
          <pc:sldMk cId="3315394616" sldId="279"/>
        </pc:sldMkLst>
      </pc:sldChg>
      <pc:sldChg chg="new del">
        <pc:chgData name="Shengbo Wang" userId="c1d8877f-e665-4e9a-b21f-8d0eaca6a595" providerId="ADAL" clId="{692D8883-C276-4C3A-A1D6-3AA00D2ED9BB}" dt="2024-09-23T04:26:06.956" v="1268" actId="47"/>
        <pc:sldMkLst>
          <pc:docMk/>
          <pc:sldMk cId="121372441" sldId="280"/>
        </pc:sldMkLst>
      </pc:sldChg>
      <pc:sldChg chg="new del">
        <pc:chgData name="Shengbo Wang" userId="c1d8877f-e665-4e9a-b21f-8d0eaca6a595" providerId="ADAL" clId="{692D8883-C276-4C3A-A1D6-3AA00D2ED9BB}" dt="2024-09-23T04:23:43.945" v="1254" actId="680"/>
        <pc:sldMkLst>
          <pc:docMk/>
          <pc:sldMk cId="2549582065" sldId="280"/>
        </pc:sldMkLst>
      </pc:sldChg>
      <pc:sldChg chg="addSp delSp modSp add mod modTransition modAnim">
        <pc:chgData name="Shengbo Wang" userId="c1d8877f-e665-4e9a-b21f-8d0eaca6a595" providerId="ADAL" clId="{692D8883-C276-4C3A-A1D6-3AA00D2ED9BB}" dt="2024-09-23T18:33:51.364" v="3298"/>
        <pc:sldMkLst>
          <pc:docMk/>
          <pc:sldMk cId="3828703924" sldId="280"/>
        </pc:sldMkLst>
      </pc:sldChg>
      <pc:sldChg chg="addSp delSp modSp add del mod modTransition modAnim">
        <pc:chgData name="Shengbo Wang" userId="c1d8877f-e665-4e9a-b21f-8d0eaca6a595" providerId="ADAL" clId="{692D8883-C276-4C3A-A1D6-3AA00D2ED9BB}" dt="2024-09-23T18:37:00.224" v="3299" actId="47"/>
        <pc:sldMkLst>
          <pc:docMk/>
          <pc:sldMk cId="735249719" sldId="281"/>
        </pc:sldMkLst>
      </pc:sldChg>
      <pc:sldChg chg="addSp delSp modSp add mod modTransition modAnim">
        <pc:chgData name="Shengbo Wang" userId="c1d8877f-e665-4e9a-b21f-8d0eaca6a595" providerId="ADAL" clId="{692D8883-C276-4C3A-A1D6-3AA00D2ED9BB}" dt="2024-09-23T18:33:51.364" v="3298"/>
        <pc:sldMkLst>
          <pc:docMk/>
          <pc:sldMk cId="533071956" sldId="282"/>
        </pc:sldMkLst>
      </pc:sldChg>
      <pc:sldChg chg="new del">
        <pc:chgData name="Shengbo Wang" userId="c1d8877f-e665-4e9a-b21f-8d0eaca6a595" providerId="ADAL" clId="{692D8883-C276-4C3A-A1D6-3AA00D2ED9BB}" dt="2024-09-23T06:32:27.394" v="2401" actId="47"/>
        <pc:sldMkLst>
          <pc:docMk/>
          <pc:sldMk cId="41875987" sldId="283"/>
        </pc:sldMkLst>
      </pc:sldChg>
      <pc:sldChg chg="delSp modSp new mod modTransition">
        <pc:chgData name="Shengbo Wang" userId="c1d8877f-e665-4e9a-b21f-8d0eaca6a595" providerId="ADAL" clId="{692D8883-C276-4C3A-A1D6-3AA00D2ED9BB}" dt="2024-09-23T18:33:51.364" v="3298"/>
        <pc:sldMkLst>
          <pc:docMk/>
          <pc:sldMk cId="2604816231" sldId="283"/>
        </pc:sldMkLst>
      </pc:sldChg>
      <pc:sldChg chg="modSp new del mod">
        <pc:chgData name="Shengbo Wang" userId="c1d8877f-e665-4e9a-b21f-8d0eaca6a595" providerId="ADAL" clId="{692D8883-C276-4C3A-A1D6-3AA00D2ED9BB}" dt="2024-09-23T06:39:32.666" v="2501" actId="47"/>
        <pc:sldMkLst>
          <pc:docMk/>
          <pc:sldMk cId="2738915783" sldId="284"/>
        </pc:sldMkLst>
      </pc:sldChg>
      <pc:sldChg chg="modSp add mod modTransition">
        <pc:chgData name="Shengbo Wang" userId="c1d8877f-e665-4e9a-b21f-8d0eaca6a595" providerId="ADAL" clId="{692D8883-C276-4C3A-A1D6-3AA00D2ED9BB}" dt="2024-09-23T18:33:51.364" v="3298"/>
        <pc:sldMkLst>
          <pc:docMk/>
          <pc:sldMk cId="1121383279" sldId="285"/>
        </pc:sldMkLst>
      </pc:sldChg>
      <pc:sldChg chg="add del">
        <pc:chgData name="Shengbo Wang" userId="c1d8877f-e665-4e9a-b21f-8d0eaca6a595" providerId="ADAL" clId="{692D8883-C276-4C3A-A1D6-3AA00D2ED9BB}" dt="2024-09-23T07:01:02.020" v="2717" actId="47"/>
        <pc:sldMkLst>
          <pc:docMk/>
          <pc:sldMk cId="605545838" sldId="286"/>
        </pc:sldMkLst>
      </pc:sldChg>
      <pc:sldChg chg="modSp add modTransition">
        <pc:chgData name="Shengbo Wang" userId="c1d8877f-e665-4e9a-b21f-8d0eaca6a595" providerId="ADAL" clId="{692D8883-C276-4C3A-A1D6-3AA00D2ED9BB}" dt="2024-09-23T18:33:51.364" v="3298"/>
        <pc:sldMkLst>
          <pc:docMk/>
          <pc:sldMk cId="4241963680" sldId="286"/>
        </pc:sldMkLst>
      </pc:sldChg>
      <pc:sldChg chg="addSp delSp modSp new mod modTransition delAnim modAnim">
        <pc:chgData name="Shengbo Wang" userId="c1d8877f-e665-4e9a-b21f-8d0eaca6a595" providerId="ADAL" clId="{692D8883-C276-4C3A-A1D6-3AA00D2ED9BB}" dt="2024-09-23T18:45:04.911" v="3318" actId="1076"/>
        <pc:sldMkLst>
          <pc:docMk/>
          <pc:sldMk cId="1287615314" sldId="287"/>
        </pc:sldMkLst>
      </pc:sldChg>
      <pc:sldMasterChg chg="addSp delSp modSp mod modSldLayout">
        <pc:chgData name="Shengbo Wang" userId="c1d8877f-e665-4e9a-b21f-8d0eaca6a595" providerId="ADAL" clId="{692D8883-C276-4C3A-A1D6-3AA00D2ED9BB}" dt="2024-09-23T04:27:44.336" v="1278" actId="1035"/>
        <pc:sldMasterMkLst>
          <pc:docMk/>
          <pc:sldMasterMk cId="1182746281" sldId="2147483660"/>
        </pc:sldMasterMkLst>
        <pc:sldLayoutChg chg="addSp delSp modSp mod">
          <pc:chgData name="Shengbo Wang" userId="c1d8877f-e665-4e9a-b21f-8d0eaca6a595" providerId="ADAL" clId="{692D8883-C276-4C3A-A1D6-3AA00D2ED9BB}" dt="2024-09-23T04:27:44.336" v="1278" actId="1035"/>
          <pc:sldLayoutMkLst>
            <pc:docMk/>
            <pc:sldMasterMk cId="1182746281" sldId="2147483660"/>
            <pc:sldLayoutMk cId="2400560600" sldId="2147483662"/>
          </pc:sldLayoutMkLst>
        </pc:sldLayoutChg>
        <pc:sldLayoutChg chg="delSp mod">
          <pc:chgData name="Shengbo Wang" userId="c1d8877f-e665-4e9a-b21f-8d0eaca6a595" providerId="ADAL" clId="{692D8883-C276-4C3A-A1D6-3AA00D2ED9BB}" dt="2024-09-23T01:25:37.089" v="74" actId="478"/>
          <pc:sldLayoutMkLst>
            <pc:docMk/>
            <pc:sldMasterMk cId="1182746281" sldId="2147483660"/>
            <pc:sldLayoutMk cId="2562292163" sldId="2147483663"/>
          </pc:sldLayoutMkLst>
        </pc:sldLayoutChg>
        <pc:sldLayoutChg chg="delSp modSp mod">
          <pc:chgData name="Shengbo Wang" userId="c1d8877f-e665-4e9a-b21f-8d0eaca6a595" providerId="ADAL" clId="{692D8883-C276-4C3A-A1D6-3AA00D2ED9BB}" dt="2024-09-23T04:22:32.377" v="1222" actId="14100"/>
          <pc:sldLayoutMkLst>
            <pc:docMk/>
            <pc:sldMasterMk cId="1182746281" sldId="2147483660"/>
            <pc:sldLayoutMk cId="4212358359" sldId="2147483664"/>
          </pc:sldLayoutMkLst>
        </pc:sldLayoutChg>
        <pc:sldLayoutChg chg="delSp mod">
          <pc:chgData name="Shengbo Wang" userId="c1d8877f-e665-4e9a-b21f-8d0eaca6a595" providerId="ADAL" clId="{692D8883-C276-4C3A-A1D6-3AA00D2ED9BB}" dt="2024-09-23T01:25:59.489" v="80" actId="478"/>
          <pc:sldLayoutMkLst>
            <pc:docMk/>
            <pc:sldMasterMk cId="1182746281" sldId="2147483660"/>
            <pc:sldLayoutMk cId="2318379317" sldId="2147483666"/>
          </pc:sldLayoutMkLst>
        </pc:sldLayoutChg>
        <pc:sldLayoutChg chg="delSp mod">
          <pc:chgData name="Shengbo Wang" userId="c1d8877f-e665-4e9a-b21f-8d0eaca6a595" providerId="ADAL" clId="{692D8883-C276-4C3A-A1D6-3AA00D2ED9BB}" dt="2024-09-23T01:26:03.180" v="81" actId="478"/>
          <pc:sldLayoutMkLst>
            <pc:docMk/>
            <pc:sldMasterMk cId="1182746281" sldId="2147483660"/>
            <pc:sldLayoutMk cId="2685974484" sldId="2147483667"/>
          </pc:sldLayoutMkLst>
        </pc:sldLayoutChg>
        <pc:sldLayoutChg chg="modSp">
          <pc:chgData name="Shengbo Wang" userId="c1d8877f-e665-4e9a-b21f-8d0eaca6a595" providerId="ADAL" clId="{692D8883-C276-4C3A-A1D6-3AA00D2ED9BB}" dt="2024-09-23T02:17:08.297" v="535" actId="16481"/>
          <pc:sldLayoutMkLst>
            <pc:docMk/>
            <pc:sldMasterMk cId="1182746281" sldId="2147483660"/>
            <pc:sldLayoutMk cId="1113588488" sldId="2147483671"/>
          </pc:sldLayoutMkLst>
        </pc:sldLayoutChg>
        <pc:sldLayoutChg chg="addSp delSp modSp mod">
          <pc:chgData name="Shengbo Wang" userId="c1d8877f-e665-4e9a-b21f-8d0eaca6a595" providerId="ADAL" clId="{692D8883-C276-4C3A-A1D6-3AA00D2ED9BB}" dt="2024-09-23T01:54:07.178" v="421" actId="1076"/>
          <pc:sldLayoutMkLst>
            <pc:docMk/>
            <pc:sldMasterMk cId="1182746281" sldId="2147483660"/>
            <pc:sldLayoutMk cId="499026563" sldId="2147483672"/>
          </pc:sldLayoutMkLst>
        </pc:sldLayoutChg>
        <pc:sldLayoutChg chg="delSp mod">
          <pc:chgData name="Shengbo Wang" userId="c1d8877f-e665-4e9a-b21f-8d0eaca6a595" providerId="ADAL" clId="{692D8883-C276-4C3A-A1D6-3AA00D2ED9BB}" dt="2024-09-23T01:24:13.057" v="60" actId="478"/>
          <pc:sldLayoutMkLst>
            <pc:docMk/>
            <pc:sldMasterMk cId="1182746281" sldId="2147483660"/>
            <pc:sldLayoutMk cId="3154797511" sldId="2147483674"/>
          </pc:sldLayoutMkLst>
        </pc:sldLayoutChg>
        <pc:sldLayoutChg chg="addSp delSp modSp mod">
          <pc:chgData name="Shengbo Wang" userId="c1d8877f-e665-4e9a-b21f-8d0eaca6a595" providerId="ADAL" clId="{692D8883-C276-4C3A-A1D6-3AA00D2ED9BB}" dt="2024-09-23T01:24:16.885" v="61" actId="478"/>
          <pc:sldLayoutMkLst>
            <pc:docMk/>
            <pc:sldMasterMk cId="1182746281" sldId="2147483660"/>
            <pc:sldLayoutMk cId="1858547863" sldId="2147483675"/>
          </pc:sldLayoutMkLst>
        </pc:sldLayoutChg>
        <pc:sldLayoutChg chg="delSp mod">
          <pc:chgData name="Shengbo Wang" userId="c1d8877f-e665-4e9a-b21f-8d0eaca6a595" providerId="ADAL" clId="{692D8883-C276-4C3A-A1D6-3AA00D2ED9BB}" dt="2024-09-23T01:25:25.710" v="71" actId="478"/>
          <pc:sldLayoutMkLst>
            <pc:docMk/>
            <pc:sldMasterMk cId="1182746281" sldId="2147483660"/>
            <pc:sldLayoutMk cId="4293585874" sldId="2147483676"/>
          </pc:sldLayoutMkLst>
        </pc:sldLayoutChg>
        <pc:sldLayoutChg chg="delSp modSp mod">
          <pc:chgData name="Shengbo Wang" userId="c1d8877f-e665-4e9a-b21f-8d0eaca6a595" providerId="ADAL" clId="{692D8883-C276-4C3A-A1D6-3AA00D2ED9BB}" dt="2024-09-23T04:23:51.518" v="1259" actId="1036"/>
          <pc:sldLayoutMkLst>
            <pc:docMk/>
            <pc:sldMasterMk cId="1182746281" sldId="2147483660"/>
            <pc:sldLayoutMk cId="3370171959" sldId="2147483677"/>
          </pc:sldLayoutMkLst>
        </pc:sldLayoutChg>
        <pc:sldLayoutChg chg="delSp mod">
          <pc:chgData name="Shengbo Wang" userId="c1d8877f-e665-4e9a-b21f-8d0eaca6a595" providerId="ADAL" clId="{692D8883-C276-4C3A-A1D6-3AA00D2ED9BB}" dt="2024-09-23T01:25:33.217" v="73" actId="478"/>
          <pc:sldLayoutMkLst>
            <pc:docMk/>
            <pc:sldMasterMk cId="1182746281" sldId="2147483660"/>
            <pc:sldLayoutMk cId="3703020033" sldId="2147483678"/>
          </pc:sldLayoutMkLst>
        </pc:sldLayoutChg>
        <pc:sldLayoutChg chg="delSp mod">
          <pc:chgData name="Shengbo Wang" userId="c1d8877f-e665-4e9a-b21f-8d0eaca6a595" providerId="ADAL" clId="{692D8883-C276-4C3A-A1D6-3AA00D2ED9BB}" dt="2024-09-23T01:25:40.233" v="75" actId="478"/>
          <pc:sldLayoutMkLst>
            <pc:docMk/>
            <pc:sldMasterMk cId="1182746281" sldId="2147483660"/>
            <pc:sldLayoutMk cId="1367439485" sldId="2147483679"/>
          </pc:sldLayoutMkLst>
        </pc:sldLayoutChg>
        <pc:sldLayoutChg chg="delSp mod">
          <pc:chgData name="Shengbo Wang" userId="c1d8877f-e665-4e9a-b21f-8d0eaca6a595" providerId="ADAL" clId="{692D8883-C276-4C3A-A1D6-3AA00D2ED9BB}" dt="2024-09-23T01:25:43.573" v="76" actId="478"/>
          <pc:sldLayoutMkLst>
            <pc:docMk/>
            <pc:sldMasterMk cId="1182746281" sldId="2147483660"/>
            <pc:sldLayoutMk cId="1094399995" sldId="2147483680"/>
          </pc:sldLayoutMkLst>
        </pc:sldLayoutChg>
        <pc:sldLayoutChg chg="delSp mod">
          <pc:chgData name="Shengbo Wang" userId="c1d8877f-e665-4e9a-b21f-8d0eaca6a595" providerId="ADAL" clId="{692D8883-C276-4C3A-A1D6-3AA00D2ED9BB}" dt="2024-09-23T01:25:47.599" v="77" actId="478"/>
          <pc:sldLayoutMkLst>
            <pc:docMk/>
            <pc:sldMasterMk cId="1182746281" sldId="2147483660"/>
            <pc:sldLayoutMk cId="3542797858" sldId="2147483681"/>
          </pc:sldLayoutMkLst>
        </pc:sldLayoutChg>
        <pc:sldLayoutChg chg="delSp mod">
          <pc:chgData name="Shengbo Wang" userId="c1d8877f-e665-4e9a-b21f-8d0eaca6a595" providerId="ADAL" clId="{692D8883-C276-4C3A-A1D6-3AA00D2ED9BB}" dt="2024-09-23T01:25:50.597" v="78" actId="478"/>
          <pc:sldLayoutMkLst>
            <pc:docMk/>
            <pc:sldMasterMk cId="1182746281" sldId="2147483660"/>
            <pc:sldLayoutMk cId="2955150585" sldId="2147483682"/>
          </pc:sldLayoutMkLst>
        </pc:sldLayoutChg>
        <pc:sldLayoutChg chg="delSp mod">
          <pc:chgData name="Shengbo Wang" userId="c1d8877f-e665-4e9a-b21f-8d0eaca6a595" providerId="ADAL" clId="{692D8883-C276-4C3A-A1D6-3AA00D2ED9BB}" dt="2024-09-23T01:25:55.927" v="79" actId="478"/>
          <pc:sldLayoutMkLst>
            <pc:docMk/>
            <pc:sldMasterMk cId="1182746281" sldId="2147483660"/>
            <pc:sldLayoutMk cId="463524845" sldId="2147483683"/>
          </pc:sldLayoutMkLst>
        </pc:sldLayoutChg>
        <pc:sldLayoutChg chg="addSp delSp modSp mod">
          <pc:chgData name="Shengbo Wang" userId="c1d8877f-e665-4e9a-b21f-8d0eaca6a595" providerId="ADAL" clId="{692D8883-C276-4C3A-A1D6-3AA00D2ED9BB}" dt="2024-09-23T01:29:08.772" v="84" actId="1076"/>
          <pc:sldLayoutMkLst>
            <pc:docMk/>
            <pc:sldMasterMk cId="1182746281" sldId="2147483660"/>
            <pc:sldLayoutMk cId="2529077529" sldId="2147483684"/>
          </pc:sldLayoutMkLst>
        </pc:sldLayoutChg>
        <pc:sldLayoutChg chg="addSp delSp modSp mod setBg">
          <pc:chgData name="Shengbo Wang" userId="c1d8877f-e665-4e9a-b21f-8d0eaca6a595" providerId="ADAL" clId="{692D8883-C276-4C3A-A1D6-3AA00D2ED9BB}" dt="2024-09-23T02:22:42.054" v="679"/>
          <pc:sldLayoutMkLst>
            <pc:docMk/>
            <pc:sldMasterMk cId="1182746281" sldId="2147483660"/>
            <pc:sldLayoutMk cId="334998400" sldId="2147483685"/>
          </pc:sldLayoutMkLst>
        </pc:sldLayoutChg>
      </pc:sldMasterChg>
    </pc:docChg>
  </pc:docChgLst>
  <pc:docChgLst>
    <pc:chgData name="Shengbo Wang" userId="c1d8877f-e665-4e9a-b21f-8d0eaca6a595" providerId="ADAL" clId="{8C0DA2AC-94F2-4189-A545-391AAFB847DB}"/>
    <pc:docChg chg="custSel addSld modSld sldOrd">
      <pc:chgData name="Shengbo Wang" userId="c1d8877f-e665-4e9a-b21f-8d0eaca6a595" providerId="ADAL" clId="{8C0DA2AC-94F2-4189-A545-391AAFB847DB}" dt="2025-10-27T13:28:33.739" v="148" actId="478"/>
      <pc:docMkLst>
        <pc:docMk/>
      </pc:docMkLst>
      <pc:sldChg chg="ord">
        <pc:chgData name="Shengbo Wang" userId="c1d8877f-e665-4e9a-b21f-8d0eaca6a595" providerId="ADAL" clId="{8C0DA2AC-94F2-4189-A545-391AAFB847DB}" dt="2025-10-24T19:42:36.299" v="5"/>
        <pc:sldMkLst>
          <pc:docMk/>
          <pc:sldMk cId="3828703924" sldId="280"/>
        </pc:sldMkLst>
      </pc:sldChg>
      <pc:sldChg chg="modSp mod">
        <pc:chgData name="Shengbo Wang" userId="c1d8877f-e665-4e9a-b21f-8d0eaca6a595" providerId="ADAL" clId="{8C0DA2AC-94F2-4189-A545-391AAFB847DB}" dt="2025-10-25T18:58:02.006" v="129" actId="20577"/>
        <pc:sldMkLst>
          <pc:docMk/>
          <pc:sldMk cId="2604816231" sldId="283"/>
        </pc:sldMkLst>
        <pc:spChg chg="mod">
          <ac:chgData name="Shengbo Wang" userId="c1d8877f-e665-4e9a-b21f-8d0eaca6a595" providerId="ADAL" clId="{8C0DA2AC-94F2-4189-A545-391AAFB847DB}" dt="2025-10-25T18:58:02.006" v="129" actId="20577"/>
          <ac:spMkLst>
            <pc:docMk/>
            <pc:sldMk cId="2604816231" sldId="283"/>
            <ac:spMk id="2" creationId="{F5C8D839-4A8C-4915-9AC2-D9B7DD5DA975}"/>
          </ac:spMkLst>
        </pc:spChg>
      </pc:sldChg>
      <pc:sldChg chg="modSp mod">
        <pc:chgData name="Shengbo Wang" userId="c1d8877f-e665-4e9a-b21f-8d0eaca6a595" providerId="ADAL" clId="{8C0DA2AC-94F2-4189-A545-391AAFB847DB}" dt="2025-10-27T13:27:27.927" v="144" actId="1038"/>
        <pc:sldMkLst>
          <pc:docMk/>
          <pc:sldMk cId="1121383279" sldId="285"/>
        </pc:sldMkLst>
        <pc:spChg chg="mod">
          <ac:chgData name="Shengbo Wang" userId="c1d8877f-e665-4e9a-b21f-8d0eaca6a595" providerId="ADAL" clId="{8C0DA2AC-94F2-4189-A545-391AAFB847DB}" dt="2025-10-27T13:27:27.927" v="144" actId="1038"/>
          <ac:spMkLst>
            <pc:docMk/>
            <pc:sldMk cId="1121383279" sldId="285"/>
            <ac:spMk id="2" creationId="{F5C8D839-4A8C-4915-9AC2-D9B7DD5DA975}"/>
          </ac:spMkLst>
        </pc:spChg>
      </pc:sldChg>
      <pc:sldChg chg="delSp modSp mod">
        <pc:chgData name="Shengbo Wang" userId="c1d8877f-e665-4e9a-b21f-8d0eaca6a595" providerId="ADAL" clId="{8C0DA2AC-94F2-4189-A545-391AAFB847DB}" dt="2025-10-25T18:20:01.317" v="120" actId="962"/>
        <pc:sldMkLst>
          <pc:docMk/>
          <pc:sldMk cId="63648570" sldId="305"/>
        </pc:sldMkLst>
        <pc:spChg chg="mod">
          <ac:chgData name="Shengbo Wang" userId="c1d8877f-e665-4e9a-b21f-8d0eaca6a595" providerId="ADAL" clId="{8C0DA2AC-94F2-4189-A545-391AAFB847DB}" dt="2025-10-25T15:32:55.173" v="95" actId="14100"/>
          <ac:spMkLst>
            <pc:docMk/>
            <pc:sldMk cId="63648570" sldId="305"/>
            <ac:spMk id="3" creationId="{27F8F921-51E0-ACF7-0A8C-1937DF2B1555}"/>
          </ac:spMkLst>
        </pc:spChg>
        <pc:grpChg chg="mod">
          <ac:chgData name="Shengbo Wang" userId="c1d8877f-e665-4e9a-b21f-8d0eaca6a595" providerId="ADAL" clId="{8C0DA2AC-94F2-4189-A545-391AAFB847DB}" dt="2025-10-25T15:32:18.844" v="72" actId="1076"/>
          <ac:grpSpMkLst>
            <pc:docMk/>
            <pc:sldMk cId="63648570" sldId="305"/>
            <ac:grpSpMk id="8" creationId="{36B76BF1-071D-1329-765B-07BDDFB80B1A}"/>
          </ac:grpSpMkLst>
        </pc:grpChg>
        <pc:grpChg chg="ord">
          <ac:chgData name="Shengbo Wang" userId="c1d8877f-e665-4e9a-b21f-8d0eaca6a595" providerId="ADAL" clId="{8C0DA2AC-94F2-4189-A545-391AAFB847DB}" dt="2025-10-25T18:20:01.315" v="117"/>
          <ac:grpSpMkLst>
            <pc:docMk/>
            <pc:sldMk cId="63648570" sldId="305"/>
            <ac:grpSpMk id="28" creationId="{0DB4AB52-441F-3A04-0BB8-B4179610CD76}"/>
          </ac:grpSpMkLst>
        </pc:grpChg>
        <pc:picChg chg="mod ord">
          <ac:chgData name="Shengbo Wang" userId="c1d8877f-e665-4e9a-b21f-8d0eaca6a595" providerId="ADAL" clId="{8C0DA2AC-94F2-4189-A545-391AAFB847DB}" dt="2025-10-25T18:20:01.317" v="120" actId="962"/>
          <ac:picMkLst>
            <pc:docMk/>
            <pc:sldMk cId="63648570" sldId="305"/>
            <ac:picMk id="27" creationId="{E56F7853-4D4C-6E71-C740-9097E873C9B6}"/>
          </ac:picMkLst>
        </pc:picChg>
      </pc:sldChg>
      <pc:sldChg chg="delSp mod">
        <pc:chgData name="Shengbo Wang" userId="c1d8877f-e665-4e9a-b21f-8d0eaca6a595" providerId="ADAL" clId="{8C0DA2AC-94F2-4189-A545-391AAFB847DB}" dt="2025-10-25T18:17:25.084" v="98" actId="478"/>
        <pc:sldMkLst>
          <pc:docMk/>
          <pc:sldMk cId="3145727223" sldId="308"/>
        </pc:sldMkLst>
      </pc:sldChg>
      <pc:sldChg chg="delSp mod">
        <pc:chgData name="Shengbo Wang" userId="c1d8877f-e665-4e9a-b21f-8d0eaca6a595" providerId="ADAL" clId="{8C0DA2AC-94F2-4189-A545-391AAFB847DB}" dt="2025-10-27T13:28:16.128" v="145" actId="478"/>
        <pc:sldMkLst>
          <pc:docMk/>
          <pc:sldMk cId="207929972" sldId="310"/>
        </pc:sldMkLst>
        <pc:spChg chg="del">
          <ac:chgData name="Shengbo Wang" userId="c1d8877f-e665-4e9a-b21f-8d0eaca6a595" providerId="ADAL" clId="{8C0DA2AC-94F2-4189-A545-391AAFB847DB}" dt="2025-10-27T13:28:16.128" v="145" actId="478"/>
          <ac:spMkLst>
            <pc:docMk/>
            <pc:sldMk cId="207929972" sldId="310"/>
            <ac:spMk id="8" creationId="{134778E2-FFC3-5190-2DD8-998B39CBFAC4}"/>
          </ac:spMkLst>
        </pc:spChg>
      </pc:sldChg>
      <pc:sldChg chg="delSp mod ord">
        <pc:chgData name="Shengbo Wang" userId="c1d8877f-e665-4e9a-b21f-8d0eaca6a595" providerId="ADAL" clId="{8C0DA2AC-94F2-4189-A545-391AAFB847DB}" dt="2025-10-27T13:28:33.739" v="148" actId="478"/>
        <pc:sldMkLst>
          <pc:docMk/>
          <pc:sldMk cId="1584748395" sldId="311"/>
        </pc:sldMkLst>
        <pc:spChg chg="del">
          <ac:chgData name="Shengbo Wang" userId="c1d8877f-e665-4e9a-b21f-8d0eaca6a595" providerId="ADAL" clId="{8C0DA2AC-94F2-4189-A545-391AAFB847DB}" dt="2025-10-27T13:28:33.739" v="148" actId="478"/>
          <ac:spMkLst>
            <pc:docMk/>
            <pc:sldMk cId="1584748395" sldId="311"/>
            <ac:spMk id="4" creationId="{077D9305-C069-AE8A-B3F6-2D818CB3B78E}"/>
          </ac:spMkLst>
        </pc:spChg>
      </pc:sldChg>
      <pc:sldChg chg="delSp mod">
        <pc:chgData name="Shengbo Wang" userId="c1d8877f-e665-4e9a-b21f-8d0eaca6a595" providerId="ADAL" clId="{8C0DA2AC-94F2-4189-A545-391AAFB847DB}" dt="2025-10-27T13:28:22.481" v="146" actId="478"/>
        <pc:sldMkLst>
          <pc:docMk/>
          <pc:sldMk cId="4133835850" sldId="323"/>
        </pc:sldMkLst>
        <pc:spChg chg="del">
          <ac:chgData name="Shengbo Wang" userId="c1d8877f-e665-4e9a-b21f-8d0eaca6a595" providerId="ADAL" clId="{8C0DA2AC-94F2-4189-A545-391AAFB847DB}" dt="2025-10-27T13:28:22.481" v="146" actId="478"/>
          <ac:spMkLst>
            <pc:docMk/>
            <pc:sldMk cId="4133835850" sldId="323"/>
            <ac:spMk id="5" creationId="{0DBDF4A6-DB9D-7008-7FAD-7B51372FB4E2}"/>
          </ac:spMkLst>
        </pc:spChg>
      </pc:sldChg>
      <pc:sldChg chg="delSp mod">
        <pc:chgData name="Shengbo Wang" userId="c1d8877f-e665-4e9a-b21f-8d0eaca6a595" providerId="ADAL" clId="{8C0DA2AC-94F2-4189-A545-391AAFB847DB}" dt="2025-10-27T13:28:26.450" v="147" actId="478"/>
        <pc:sldMkLst>
          <pc:docMk/>
          <pc:sldMk cId="3922328744" sldId="327"/>
        </pc:sldMkLst>
        <pc:spChg chg="del">
          <ac:chgData name="Shengbo Wang" userId="c1d8877f-e665-4e9a-b21f-8d0eaca6a595" providerId="ADAL" clId="{8C0DA2AC-94F2-4189-A545-391AAFB847DB}" dt="2025-10-27T13:28:26.450" v="147" actId="478"/>
          <ac:spMkLst>
            <pc:docMk/>
            <pc:sldMk cId="3922328744" sldId="327"/>
            <ac:spMk id="7" creationId="{4BA96436-7C88-8D61-1548-06449C39EC71}"/>
          </ac:spMkLst>
        </pc:spChg>
      </pc:sldChg>
      <pc:sldChg chg="ord">
        <pc:chgData name="Shengbo Wang" userId="c1d8877f-e665-4e9a-b21f-8d0eaca6a595" providerId="ADAL" clId="{8C0DA2AC-94F2-4189-A545-391AAFB847DB}" dt="2025-10-24T19:42:29.007" v="3"/>
        <pc:sldMkLst>
          <pc:docMk/>
          <pc:sldMk cId="3031990973" sldId="328"/>
        </pc:sldMkLst>
      </pc:sldChg>
      <pc:sldChg chg="delSp mod delAnim">
        <pc:chgData name="Shengbo Wang" userId="c1d8877f-e665-4e9a-b21f-8d0eaca6a595" providerId="ADAL" clId="{8C0DA2AC-94F2-4189-A545-391AAFB847DB}" dt="2025-10-25T15:16:27.102" v="6" actId="478"/>
        <pc:sldMkLst>
          <pc:docMk/>
          <pc:sldMk cId="3040573788" sldId="339"/>
        </pc:sldMkLst>
      </pc:sldChg>
      <pc:sldChg chg="ord">
        <pc:chgData name="Shengbo Wang" userId="c1d8877f-e665-4e9a-b21f-8d0eaca6a595" providerId="ADAL" clId="{8C0DA2AC-94F2-4189-A545-391AAFB847DB}" dt="2025-10-25T15:16:52.870" v="8"/>
        <pc:sldMkLst>
          <pc:docMk/>
          <pc:sldMk cId="2422702540" sldId="341"/>
        </pc:sldMkLst>
      </pc:sldChg>
      <pc:sldChg chg="addSp delSp modSp mod">
        <pc:chgData name="Shengbo Wang" userId="c1d8877f-e665-4e9a-b21f-8d0eaca6a595" providerId="ADAL" clId="{8C0DA2AC-94F2-4189-A545-391AAFB847DB}" dt="2025-10-26T03:58:03.292" v="139" actId="1076"/>
        <pc:sldMkLst>
          <pc:docMk/>
          <pc:sldMk cId="187667728" sldId="343"/>
        </pc:sldMkLst>
        <pc:spChg chg="topLvl">
          <ac:chgData name="Shengbo Wang" userId="c1d8877f-e665-4e9a-b21f-8d0eaca6a595" providerId="ADAL" clId="{8C0DA2AC-94F2-4189-A545-391AAFB847DB}" dt="2025-10-26T03:54:50.744" v="130" actId="478"/>
          <ac:spMkLst>
            <pc:docMk/>
            <pc:sldMk cId="187667728" sldId="343"/>
            <ac:spMk id="6" creationId="{07FA0C31-746F-0B65-0D35-99EA5E53AA16}"/>
          </ac:spMkLst>
        </pc:spChg>
        <pc:grpChg chg="del">
          <ac:chgData name="Shengbo Wang" userId="c1d8877f-e665-4e9a-b21f-8d0eaca6a595" providerId="ADAL" clId="{8C0DA2AC-94F2-4189-A545-391AAFB847DB}" dt="2025-10-26T03:54:50.744" v="130" actId="478"/>
          <ac:grpSpMkLst>
            <pc:docMk/>
            <pc:sldMk cId="187667728" sldId="343"/>
            <ac:grpSpMk id="3" creationId="{AD526A1D-2113-71E4-68CB-926C14881294}"/>
          </ac:grpSpMkLst>
        </pc:grpChg>
        <pc:picChg chg="del topLvl">
          <ac:chgData name="Shengbo Wang" userId="c1d8877f-e665-4e9a-b21f-8d0eaca6a595" providerId="ADAL" clId="{8C0DA2AC-94F2-4189-A545-391AAFB847DB}" dt="2025-10-26T03:54:50.744" v="130" actId="478"/>
          <ac:picMkLst>
            <pc:docMk/>
            <pc:sldMk cId="187667728" sldId="343"/>
            <ac:picMk id="4" creationId="{A784F03C-E6DA-A8F9-67D3-E12E33A8A102}"/>
          </ac:picMkLst>
        </pc:picChg>
        <pc:picChg chg="add mod">
          <ac:chgData name="Shengbo Wang" userId="c1d8877f-e665-4e9a-b21f-8d0eaca6a595" providerId="ADAL" clId="{8C0DA2AC-94F2-4189-A545-391AAFB847DB}" dt="2025-10-26T03:58:03.292" v="139" actId="1076"/>
          <ac:picMkLst>
            <pc:docMk/>
            <pc:sldMk cId="187667728" sldId="343"/>
            <ac:picMk id="7" creationId="{D2416407-E708-42D8-C533-0261F4A81037}"/>
          </ac:picMkLst>
        </pc:picChg>
      </pc:sldChg>
      <pc:sldChg chg="add">
        <pc:chgData name="Shengbo Wang" userId="c1d8877f-e665-4e9a-b21f-8d0eaca6a595" providerId="ADAL" clId="{8C0DA2AC-94F2-4189-A545-391AAFB847DB}" dt="2025-10-25T18:18:38.835" v="99"/>
        <pc:sldMkLst>
          <pc:docMk/>
          <pc:sldMk cId="692287760" sldId="34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12655-39F8-F347-982F-58746B965C3A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6E32E-09CA-1D45-A9FC-AFD720388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41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/txt &amp; graphic elem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and white geometric pattern&#10;&#10;AI-generated content may be incorrect.">
            <a:extLst>
              <a:ext uri="{FF2B5EF4-FFF2-40B4-BE49-F238E27FC236}">
                <a16:creationId xmlns:a16="http://schemas.microsoft.com/office/drawing/2014/main" id="{1B2A361D-7EFC-D2BE-3F6D-A0DAA6AFF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3215261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63133" y="1955800"/>
            <a:ext cx="7476067" cy="1405468"/>
          </a:xfrm>
        </p:spPr>
        <p:txBody>
          <a:bodyPr anchor="t" anchorCtr="0"/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main title style, continues across two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88080" y="3386669"/>
            <a:ext cx="3935306" cy="1198881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First Last Name</a:t>
            </a:r>
          </a:p>
          <a:p>
            <a:r>
              <a:rPr lang="en-US"/>
              <a:t>Department</a:t>
            </a:r>
          </a:p>
          <a:p>
            <a:r>
              <a:rPr lang="en-US"/>
              <a:t>Date 20XX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4CEC4E-08A4-C71F-B0A5-85DDDB2EA3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532" y="5383110"/>
            <a:ext cx="1600200" cy="192741"/>
          </a:xfrm>
          <a:prstGeom prst="rect">
            <a:avLst/>
          </a:prstGeom>
        </p:spPr>
      </p:pic>
      <p:pic>
        <p:nvPicPr>
          <p:cNvPr id="5" name="Picture 4" descr="A black background with red letters&#10;&#10;AI-generated content may be incorrect.">
            <a:extLst>
              <a:ext uri="{FF2B5EF4-FFF2-40B4-BE49-F238E27FC236}">
                <a16:creationId xmlns:a16="http://schemas.microsoft.com/office/drawing/2014/main" id="{122A9227-E32C-8A5E-7FE7-B1A8BF2CB8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30" y="5039680"/>
            <a:ext cx="1612170" cy="68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88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8379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974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/txt &amp; graphic elements">
    <p:bg>
      <p:bgPr>
        <a:gradFill>
          <a:gsLst>
            <a:gs pos="0">
              <a:srgbClr val="BB3F3F"/>
            </a:gs>
            <a:gs pos="35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ed and white geometric pattern&#10;&#10;AI-generated content may be incorrect.">
            <a:extLst>
              <a:ext uri="{FF2B5EF4-FFF2-40B4-BE49-F238E27FC236}">
                <a16:creationId xmlns:a16="http://schemas.microsoft.com/office/drawing/2014/main" id="{526376AB-BC23-90CE-B760-0A8999292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9898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63133" y="1955800"/>
            <a:ext cx="7476067" cy="1405468"/>
          </a:xfrm>
        </p:spPr>
        <p:txBody>
          <a:bodyPr anchor="t" anchorCtr="0"/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main title style, continues across two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88080" y="3386669"/>
            <a:ext cx="3935306" cy="1198881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First Last Name</a:t>
            </a:r>
          </a:p>
          <a:p>
            <a:r>
              <a:rPr lang="en-US"/>
              <a:t>Department</a:t>
            </a:r>
          </a:p>
          <a:p>
            <a:r>
              <a:rPr lang="en-US"/>
              <a:t>Date 20XX</a:t>
            </a:r>
          </a:p>
        </p:txBody>
      </p:sp>
      <p:pic>
        <p:nvPicPr>
          <p:cNvPr id="5" name="Picture 4" descr="A black background with red letters&#10;&#10;AI-generated content may be incorrect.">
            <a:extLst>
              <a:ext uri="{FF2B5EF4-FFF2-40B4-BE49-F238E27FC236}">
                <a16:creationId xmlns:a16="http://schemas.microsoft.com/office/drawing/2014/main" id="{3BC533A1-854D-C65A-4B41-9B8E1AD2B9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30" y="5039680"/>
            <a:ext cx="1612170" cy="68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8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/txt on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63132" y="1955800"/>
            <a:ext cx="7479792" cy="1405468"/>
          </a:xfrm>
        </p:spPr>
        <p:txBody>
          <a:bodyPr anchor="t" anchorCtr="0"/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main title style, continues across two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88080" y="3386669"/>
            <a:ext cx="3935306" cy="1198881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First Last Name</a:t>
            </a:r>
          </a:p>
          <a:p>
            <a:r>
              <a:rPr lang="en-US"/>
              <a:t>Department</a:t>
            </a:r>
          </a:p>
          <a:p>
            <a:r>
              <a:rPr lang="en-US"/>
              <a:t>Date 20XX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4CEC4E-08A4-C71F-B0A5-85DDDB2EA3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532" y="5383110"/>
            <a:ext cx="1600200" cy="192741"/>
          </a:xfrm>
          <a:prstGeom prst="rect">
            <a:avLst/>
          </a:prstGeom>
        </p:spPr>
      </p:pic>
      <p:pic>
        <p:nvPicPr>
          <p:cNvPr id="6" name="Picture 5" descr="A black background with red letters&#10;&#10;AI-generated content may be incorrect.">
            <a:extLst>
              <a:ext uri="{FF2B5EF4-FFF2-40B4-BE49-F238E27FC236}">
                <a16:creationId xmlns:a16="http://schemas.microsoft.com/office/drawing/2014/main" id="{A75CCC54-EF92-0097-34BF-B6C7C89A5D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30" y="5039680"/>
            <a:ext cx="1612170" cy="68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94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D01C49A-A1AD-135A-D0C0-9E488B9D1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304272"/>
            <a:ext cx="8503920" cy="753364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13BA00-1853-3BAD-02BB-FFC5289BF6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310" y="1132448"/>
            <a:ext cx="8502650" cy="40220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0560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850A2D-1B7D-8A2D-30A7-5B07DBBD327C}"/>
              </a:ext>
            </a:extLst>
          </p:cNvPr>
          <p:cNvSpPr/>
          <p:nvPr userDrawn="1"/>
        </p:nvSpPr>
        <p:spPr>
          <a:xfrm>
            <a:off x="0" y="1333501"/>
            <a:ext cx="9144000" cy="38080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" y="304271"/>
            <a:ext cx="8503920" cy="914929"/>
          </a:xfrm>
        </p:spPr>
        <p:txBody>
          <a:bodyPr/>
          <a:lstStyle/>
          <a:p>
            <a:r>
              <a:rPr lang="en-US"/>
              <a:t>Content w/background – title one line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897999A-5CCE-3781-664B-3FA2924D18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675" y="1483911"/>
            <a:ext cx="850392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4797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39" y="304271"/>
            <a:ext cx="5669280" cy="914929"/>
          </a:xfrm>
        </p:spPr>
        <p:txBody>
          <a:bodyPr/>
          <a:lstStyle/>
          <a:p>
            <a:r>
              <a:rPr lang="en-US"/>
              <a:t>Content slide with image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637EAD-EE5A-08B6-674E-72BC48E5D9B8}"/>
              </a:ext>
            </a:extLst>
          </p:cNvPr>
          <p:cNvCxnSpPr>
            <a:cxnSpLocks/>
          </p:cNvCxnSpPr>
          <p:nvPr userDrawn="1"/>
        </p:nvCxnSpPr>
        <p:spPr>
          <a:xfrm>
            <a:off x="320040" y="5149700"/>
            <a:ext cx="8503920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000035E-6E2B-C8D7-F3EC-C616B1D56F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26163" y="304800"/>
            <a:ext cx="2697162" cy="4843463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Insert vertical image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6C6C23-B637-A307-D1A4-A318EF5BE8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0674" y="1335024"/>
            <a:ext cx="5669280" cy="38130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854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Comparison slide with two columns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6B76A3-7B3B-66A5-E020-61F692A2D0A8}"/>
              </a:ext>
            </a:extLst>
          </p:cNvPr>
          <p:cNvCxnSpPr>
            <a:cxnSpLocks/>
          </p:cNvCxnSpPr>
          <p:nvPr userDrawn="1"/>
        </p:nvCxnSpPr>
        <p:spPr>
          <a:xfrm>
            <a:off x="320040" y="5148072"/>
            <a:ext cx="8503920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D4C75-924A-E1E8-AB47-E0EDDABAB6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675" y="1146519"/>
            <a:ext cx="4197096" cy="40015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BE9EF27-CA65-6736-ECE2-81135FA8D5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26231" y="1146519"/>
            <a:ext cx="4197096" cy="40015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2358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727ADD-D432-4F31-86BB-446B7A676F3D}"/>
              </a:ext>
            </a:extLst>
          </p:cNvPr>
          <p:cNvSpPr/>
          <p:nvPr userDrawn="1"/>
        </p:nvSpPr>
        <p:spPr>
          <a:xfrm>
            <a:off x="4572000" y="0"/>
            <a:ext cx="4572000" cy="57149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" y="304271"/>
            <a:ext cx="4023358" cy="914929"/>
          </a:xfrm>
        </p:spPr>
        <p:txBody>
          <a:bodyPr/>
          <a:lstStyle/>
          <a:p>
            <a:r>
              <a:rPr lang="en-US"/>
              <a:t>Data slide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304272"/>
            <a:ext cx="4023360" cy="48431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6B76A3-7B3B-66A5-E020-61F692A2D0A8}"/>
              </a:ext>
            </a:extLst>
          </p:cNvPr>
          <p:cNvCxnSpPr>
            <a:cxnSpLocks/>
          </p:cNvCxnSpPr>
          <p:nvPr userDrawn="1"/>
        </p:nvCxnSpPr>
        <p:spPr>
          <a:xfrm>
            <a:off x="320040" y="5162745"/>
            <a:ext cx="8503920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F355CC0-2C4B-EFBA-AB4F-7F83741CD6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675" y="1335024"/>
            <a:ext cx="4022723" cy="38130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22549A-DBEB-B0B0-59F1-35F971467B22}"/>
              </a:ext>
            </a:extLst>
          </p:cNvPr>
          <p:cNvSpPr txBox="1"/>
          <p:nvPr userDrawn="1"/>
        </p:nvSpPr>
        <p:spPr>
          <a:xfrm>
            <a:off x="6984074" y="5325478"/>
            <a:ext cx="1839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Georgia" panose="02040502050405020303" pitchFamily="18" charset="0"/>
              </a:rPr>
              <a:t>shengbo-wang.github.io</a:t>
            </a:r>
          </a:p>
        </p:txBody>
      </p:sp>
    </p:spTree>
    <p:extLst>
      <p:ext uri="{BB962C8B-B14F-4D97-AF65-F5344CB8AC3E}">
        <p14:creationId xmlns:p14="http://schemas.microsoft.com/office/powerpoint/2010/main" val="2529077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Thank You"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65630BED-1E98-0CEF-3896-D0DA0B0CA9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15261" cy="5715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0ACF870-2F5D-892A-9CA1-99944B31E6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2754" y="2857500"/>
            <a:ext cx="7479792" cy="18448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 anchorCtr="0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5" name="Picture 4" descr="A black background with yellow and white text&#10;&#10;AI-generated content may be incorrect.">
            <a:extLst>
              <a:ext uri="{FF2B5EF4-FFF2-40B4-BE49-F238E27FC236}">
                <a16:creationId xmlns:a16="http://schemas.microsoft.com/office/drawing/2014/main" id="{AB7C1BE9-E2A3-D981-E7F9-FBF7CBB9E8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50795"/>
            <a:ext cx="2028426" cy="8642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EEBD1B-E703-B711-74D4-5ED9A9AA87DD}"/>
              </a:ext>
            </a:extLst>
          </p:cNvPr>
          <p:cNvCxnSpPr>
            <a:cxnSpLocks/>
          </p:cNvCxnSpPr>
          <p:nvPr userDrawn="1"/>
        </p:nvCxnSpPr>
        <p:spPr>
          <a:xfrm>
            <a:off x="258626" y="4827391"/>
            <a:ext cx="850392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99EA349-0E12-FD8C-31C8-568964ABC5C8}"/>
              </a:ext>
            </a:extLst>
          </p:cNvPr>
          <p:cNvSpPr txBox="1"/>
          <p:nvPr userDrawn="1"/>
        </p:nvSpPr>
        <p:spPr>
          <a:xfrm>
            <a:off x="6728347" y="5144397"/>
            <a:ext cx="2136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Georgia" panose="02040502050405020303" pitchFamily="18" charset="0"/>
              </a:rPr>
              <a:t>shengbo-wang.github.io</a:t>
            </a:r>
          </a:p>
        </p:txBody>
      </p:sp>
    </p:spTree>
    <p:extLst>
      <p:ext uri="{BB962C8B-B14F-4D97-AF65-F5344CB8AC3E}">
        <p14:creationId xmlns:p14="http://schemas.microsoft.com/office/powerpoint/2010/main" val="463524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9B338C1-2784-30C7-6E4C-60A49A2043F7}"/>
              </a:ext>
            </a:extLst>
          </p:cNvPr>
          <p:cNvSpPr/>
          <p:nvPr userDrawn="1"/>
        </p:nvSpPr>
        <p:spPr>
          <a:xfrm>
            <a:off x="0" y="5171873"/>
            <a:ext cx="9144000" cy="543127"/>
          </a:xfrm>
          <a:prstGeom prst="rect">
            <a:avLst/>
          </a:prstGeom>
          <a:gradFill flip="none" rotWithShape="1">
            <a:gsLst>
              <a:gs pos="0">
                <a:srgbClr val="A31919"/>
              </a:gs>
              <a:gs pos="82000">
                <a:schemeClr val="bg1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040" y="304272"/>
            <a:ext cx="8503920" cy="753364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040" y="1125415"/>
            <a:ext cx="8503920" cy="402205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044E43-C7E8-46FD-4735-1C79430D97E7}"/>
              </a:ext>
            </a:extLst>
          </p:cNvPr>
          <p:cNvSpPr txBox="1"/>
          <p:nvPr userDrawn="1"/>
        </p:nvSpPr>
        <p:spPr>
          <a:xfrm>
            <a:off x="6599160" y="5272228"/>
            <a:ext cx="2245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Georgia" panose="02040502050405020303" pitchFamily="18" charset="0"/>
              </a:rPr>
              <a:t>shengbo-wang.github.io     </a:t>
            </a:r>
            <a:fld id="{F9874818-DE14-4B62-AAFD-E32C02D3D2E3}" type="slidenum">
              <a:rPr lang="en-US" sz="1200" smtClean="0">
                <a:latin typeface="Georgia" panose="02040502050405020303" pitchFamily="18" charset="0"/>
              </a:rPr>
              <a:pPr algn="ctr"/>
              <a:t>‹#›</a:t>
            </a:fld>
            <a:endParaRPr lang="en-US" sz="1200">
              <a:latin typeface="Georgia" panose="02040502050405020303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BCDDB0-5D89-666C-A3F0-581C1D534BC0}"/>
              </a:ext>
            </a:extLst>
          </p:cNvPr>
          <p:cNvCxnSpPr>
            <a:cxnSpLocks/>
          </p:cNvCxnSpPr>
          <p:nvPr userDrawn="1"/>
        </p:nvCxnSpPr>
        <p:spPr>
          <a:xfrm>
            <a:off x="0" y="5171873"/>
            <a:ext cx="9144000" cy="0"/>
          </a:xfrm>
          <a:prstGeom prst="line">
            <a:avLst/>
          </a:prstGeom>
          <a:ln w="38100">
            <a:gradFill>
              <a:gsLst>
                <a:gs pos="44000">
                  <a:schemeClr val="accent2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4800000" scaled="0"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" name="Picture 20" descr="A black background with yellow and white text&#10;&#10;AI-generated content may be incorrect.">
            <a:extLst>
              <a:ext uri="{FF2B5EF4-FFF2-40B4-BE49-F238E27FC236}">
                <a16:creationId xmlns:a16="http://schemas.microsoft.com/office/drawing/2014/main" id="{9CC5ADD4-AC7A-2336-C919-EFB3476E922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45" y="5123066"/>
            <a:ext cx="1605435" cy="68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46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5" r:id="rId2"/>
    <p:sldLayoutId id="2147483673" r:id="rId3"/>
    <p:sldLayoutId id="2147483662" r:id="rId4"/>
    <p:sldLayoutId id="2147483674" r:id="rId5"/>
    <p:sldLayoutId id="2147483675" r:id="rId6"/>
    <p:sldLayoutId id="2147483664" r:id="rId7"/>
    <p:sldLayoutId id="2147483684" r:id="rId8"/>
    <p:sldLayoutId id="2147483683" r:id="rId9"/>
    <p:sldLayoutId id="2147483666" r:id="rId10"/>
    <p:sldLayoutId id="214748366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300" b="0" i="0" kern="1200">
          <a:solidFill>
            <a:schemeClr val="tx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23.xml"/><Relationship Id="rId7" Type="http://schemas.openxmlformats.org/officeDocument/2006/relationships/image" Target="../media/image30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4.xml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32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32.xml"/><Relationship Id="rId7" Type="http://schemas.openxmlformats.org/officeDocument/2006/relationships/image" Target="../media/image37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3.xml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42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43.xml"/><Relationship Id="rId7" Type="http://schemas.openxmlformats.org/officeDocument/2006/relationships/image" Target="../media/image47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tags" Target="../tags/tag46.xml"/><Relationship Id="rId7" Type="http://schemas.openxmlformats.org/officeDocument/2006/relationships/image" Target="../media/image53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56.png"/><Relationship Id="rId4" Type="http://schemas.openxmlformats.org/officeDocument/2006/relationships/tags" Target="../tags/tag47.xml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8.png"/><Relationship Id="rId3" Type="http://schemas.openxmlformats.org/officeDocument/2006/relationships/tags" Target="../tags/tag50.xml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6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image" Target="../media/image19.png"/><Relationship Id="rId5" Type="http://schemas.openxmlformats.org/officeDocument/2006/relationships/tags" Target="../tags/tag52.xml"/><Relationship Id="rId10" Type="http://schemas.openxmlformats.org/officeDocument/2006/relationships/image" Target="../media/image9.png"/><Relationship Id="rId4" Type="http://schemas.openxmlformats.org/officeDocument/2006/relationships/tags" Target="../tags/tag51.xml"/><Relationship Id="rId9" Type="http://schemas.openxmlformats.org/officeDocument/2006/relationships/image" Target="../media/image15.png"/><Relationship Id="rId1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17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16.png"/><Relationship Id="rId2" Type="http://schemas.openxmlformats.org/officeDocument/2006/relationships/tags" Target="../tags/tag4.xml"/><Relationship Id="rId16" Type="http://schemas.openxmlformats.org/officeDocument/2006/relationships/image" Target="../media/image20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9.png"/><Relationship Id="rId5" Type="http://schemas.openxmlformats.org/officeDocument/2006/relationships/tags" Target="../tags/tag7.xml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tags" Target="../tags/tag6.xml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2.xml"/><Relationship Id="rId7" Type="http://schemas.openxmlformats.org/officeDocument/2006/relationships/image" Target="../media/image1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2.png"/><Relationship Id="rId4" Type="http://schemas.openxmlformats.org/officeDocument/2006/relationships/tags" Target="../tags/tag13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16.xml"/><Relationship Id="rId7" Type="http://schemas.openxmlformats.org/officeDocument/2006/relationships/image" Target="../media/image14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7EBB1-D5A6-763C-F4E0-4A598BDB8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2333" y="1090273"/>
            <a:ext cx="7476067" cy="1405468"/>
          </a:xfrm>
        </p:spPr>
        <p:txBody>
          <a:bodyPr>
            <a:noAutofit/>
          </a:bodyPr>
          <a:lstStyle/>
          <a:p>
            <a:r>
              <a:rPr lang="en-US" sz="3400"/>
              <a:t>Efficient Gradient Estimation</a:t>
            </a:r>
            <a:br>
              <a:rPr lang="en-US" sz="3400"/>
            </a:br>
            <a:r>
              <a:rPr lang="en-US" sz="3400"/>
              <a:t>for </a:t>
            </a:r>
            <a:r>
              <a:rPr lang="en-US" sz="3400" i="1"/>
              <a:t>Overparameterized </a:t>
            </a:r>
            <a:br>
              <a:rPr lang="en-US" sz="3400" i="1"/>
            </a:br>
            <a:r>
              <a:rPr lang="en-US" sz="3400"/>
              <a:t>Stochastic Differential Equations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F9EC0-0C6C-5665-7371-72B0D8FB8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2333" y="2857500"/>
            <a:ext cx="4534747" cy="140546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900" b="1" i="1"/>
              <a:t>Shengbo Wang</a:t>
            </a:r>
            <a:r>
              <a:rPr lang="en-US" sz="1900" b="1" i="1" baseline="30000"/>
              <a:t>1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900" b="1"/>
              <a:t>Joint work with </a:t>
            </a:r>
            <a:r>
              <a:rPr lang="en-US" sz="1900" b="1" i="1"/>
              <a:t>Jose Blanchet</a:t>
            </a:r>
            <a:r>
              <a:rPr lang="en-US" sz="1900" b="1" i="1" baseline="30000"/>
              <a:t>2</a:t>
            </a:r>
            <a:r>
              <a:rPr lang="en-US" sz="1900" b="1" i="1"/>
              <a:t> </a:t>
            </a:r>
            <a:r>
              <a:rPr lang="en-US" sz="1900" b="1"/>
              <a:t>and </a:t>
            </a:r>
            <a:r>
              <a:rPr lang="en-US" sz="1900" b="1" i="1"/>
              <a:t>Peter Glynn</a:t>
            </a:r>
            <a:r>
              <a:rPr lang="en-US" sz="1900" b="1" i="1" baseline="30000"/>
              <a:t>2</a:t>
            </a:r>
          </a:p>
          <a:p>
            <a:pPr>
              <a:lnSpc>
                <a:spcPct val="100000"/>
              </a:lnSpc>
            </a:pPr>
            <a:endParaRPr lang="en-US" altLang="zh-CN" sz="1300" baseline="30000"/>
          </a:p>
          <a:p>
            <a:pPr>
              <a:lnSpc>
                <a:spcPct val="100000"/>
              </a:lnSpc>
            </a:pPr>
            <a:r>
              <a:rPr lang="en-US" altLang="zh-CN" sz="1300" baseline="30000"/>
              <a:t>1</a:t>
            </a:r>
            <a:r>
              <a:rPr lang="en-US" altLang="zh-CN" sz="1300"/>
              <a:t>Daniel J. Epstein Department of Industrial and Systems Engineering, USC</a:t>
            </a:r>
          </a:p>
          <a:p>
            <a:pPr>
              <a:lnSpc>
                <a:spcPct val="100000"/>
              </a:lnSpc>
            </a:pPr>
            <a:r>
              <a:rPr lang="en-US" altLang="zh-CN" sz="1300" baseline="30000"/>
              <a:t>2</a:t>
            </a:r>
            <a:r>
              <a:rPr lang="en-US" altLang="zh-CN" sz="1300"/>
              <a:t>Management Science and Engineering, Stanford University</a:t>
            </a:r>
          </a:p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0F0F2F-C200-A47A-4A93-7772A7D8F040}"/>
              </a:ext>
            </a:extLst>
          </p:cNvPr>
          <p:cNvSpPr txBox="1"/>
          <p:nvPr/>
        </p:nvSpPr>
        <p:spPr>
          <a:xfrm>
            <a:off x="2524275" y="4543446"/>
            <a:ext cx="5947636" cy="617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120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work is supported generously by NSF 1915967, 2118199, 2229012, 2312204, 2312205, and Air Force Office of Scientific Research FA9550-20-1-0397. </a:t>
            </a:r>
          </a:p>
        </p:txBody>
      </p:sp>
    </p:spTree>
    <p:extLst>
      <p:ext uri="{BB962C8B-B14F-4D97-AF65-F5344CB8AC3E}">
        <p14:creationId xmlns:p14="http://schemas.microsoft.com/office/powerpoint/2010/main" val="316328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6CBC0-7D94-E9CB-562A-735044527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AA6D1-9B8E-5D21-6787-AB6B22903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Generator Gradient Estimator</a:t>
            </a:r>
          </a:p>
        </p:txBody>
      </p:sp>
      <p:pic>
        <p:nvPicPr>
          <p:cNvPr id="4" name="Picture 3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azure}[1]{{\color{azure}#1}}&#10;\begin{document}&#10;Our \textbf{\cazure{Generator Gradient}} method represents the gradient as:&#10;$$\nabla_\theta v_\theta(x) = E\sqbk{\int_0^T\nabla_\theta\cL_\theta v_\theta(t,X_\theta^x(t))dt} = TE\sqbk{\nabla_\theta\cL_\theta v_\theta(\tau,X_\theta^x(\tau))}. $$&#10;$$\nabla_\theta\cL_\theta v_\theta(t,x) = \cblue{\nabla_x v_\theta(t,x)}\nabla_\cred{\theta}\mu_{\theta} (t,x) + \frac{1}{2}\tr(\cblue{H_x[v_\theta](t,x)}\nabla_{\cred{\theta}}(\sigma_\theta\sigma_\theta^\top)(t,x))$$&#10;\end{document}&#10;" title="IguanaTex Bitmap Display">
            <a:extLst>
              <a:ext uri="{FF2B5EF4-FFF2-40B4-BE49-F238E27FC236}">
                <a16:creationId xmlns:a16="http://schemas.microsoft.com/office/drawing/2014/main" id="{CE0CB445-9E43-F588-5684-C907D50991D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0040" y="1205274"/>
            <a:ext cx="8252954" cy="2049524"/>
          </a:xfrm>
          <a:prstGeom prst="rect">
            <a:avLst/>
          </a:prstGeom>
        </p:spPr>
      </p:pic>
      <p:pic>
        <p:nvPicPr>
          <p:cNvPr id="17" name="Picture 16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azure}[1]{{\color{azure}#1}}&#10;\setlength{\textwidth}{11.5cm}&#10;\begin{document}&#10;We tranform the problem from estimating $\nabla_\theta v_\theta\in\R^\cred n$ to estimating \\$\nabla_x v_\theta\in\R^\cblue d$ and $H_x [v_\theta]\in\R^{\cblue d^2}.$&#10;\end{document}&#10;" title="IguanaTex Picture Display">
            <a:extLst>
              <a:ext uri="{FF2B5EF4-FFF2-40B4-BE49-F238E27FC236}">
                <a16:creationId xmlns:a16="http://schemas.microsoft.com/office/drawing/2014/main" id="{CF117E67-6E02-1E00-E1E6-600145D00AA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0040" y="3671499"/>
            <a:ext cx="7486475" cy="54552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9ECC298-46B6-D1FA-9A47-895D719FA645}"/>
              </a:ext>
            </a:extLst>
          </p:cNvPr>
          <p:cNvCxnSpPr>
            <a:cxnSpLocks/>
          </p:cNvCxnSpPr>
          <p:nvPr/>
        </p:nvCxnSpPr>
        <p:spPr>
          <a:xfrm>
            <a:off x="1168400" y="2230036"/>
            <a:ext cx="1415143" cy="627463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A6020BF-9554-6B3E-9F91-ACEC254AED30}"/>
              </a:ext>
            </a:extLst>
          </p:cNvPr>
          <p:cNvCxnSpPr>
            <a:cxnSpLocks/>
          </p:cNvCxnSpPr>
          <p:nvPr/>
        </p:nvCxnSpPr>
        <p:spPr>
          <a:xfrm>
            <a:off x="1168400" y="2230036"/>
            <a:ext cx="4586514" cy="627463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8A3B8ADD-36C8-518B-A9F3-68C5CCE55360}"/>
              </a:ext>
            </a:extLst>
          </p:cNvPr>
          <p:cNvSpPr/>
          <p:nvPr/>
        </p:nvSpPr>
        <p:spPr>
          <a:xfrm>
            <a:off x="892629" y="1509486"/>
            <a:ext cx="4753428" cy="121194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A4880-5604-FE81-5B16-26290E6DB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13A7D-4264-870A-200D-0999B15A6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Formulation</a:t>
            </a:r>
          </a:p>
        </p:txBody>
      </p:sp>
      <p:pic>
        <p:nvPicPr>
          <p:cNvPr id="8" name="Picture 7" descr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&#10;W.l.o.g., we compute the gradient of $v_\theta(t,x)$ w.r.t. $\theta$ at $\theta = 0$ and $t = 0$; i.e. $$\nabla_\theta v_0(0,x) = \nabla_\theta v_\theta(t,x)|_{t=0,\theta = 0}.$$&#10;&#10;\end{document}&#10;" title="IguanaTex Picture Display">
            <a:extLst>
              <a:ext uri="{FF2B5EF4-FFF2-40B4-BE49-F238E27FC236}">
                <a16:creationId xmlns:a16="http://schemas.microsoft.com/office/drawing/2014/main" id="{429BDB32-92CC-734E-2277-40532E1E30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7746" y="2556667"/>
            <a:ext cx="7490746" cy="737828"/>
          </a:xfrm>
          <a:prstGeom prst="rect">
            <a:avLst/>
          </a:prstGeom>
        </p:spPr>
      </p:pic>
      <p:pic>
        <p:nvPicPr>
          <p:cNvPr id="9" name="Picture 8" descr="\documentclass{article}&#10;\usepackage[parfill]{parskip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&#10;The generator $\cL_\theta$ associated with the law of the SDE is the operator&#10;$$\cL_\theta f(t,x)= \nabla_x f(t,x)\mu(t,x) + \frac{1}{2}\tr[H_x[f](t,x)\sigma_\theta\sigma_\theta^\top (t,x) ]$$&#10;for $f\in C^2$. &#10;\end{document}&#10;" title="IguanaTex Bitmap Display">
            <a:extLst>
              <a:ext uri="{FF2B5EF4-FFF2-40B4-BE49-F238E27FC236}">
                <a16:creationId xmlns:a16="http://schemas.microsoft.com/office/drawing/2014/main" id="{45C93CB7-83E7-7CC8-A633-63947DE10B9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7746" y="3463757"/>
            <a:ext cx="6857145" cy="139474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6DE5BA5-3CF9-2B7F-5BCD-C471B4513575}"/>
              </a:ext>
            </a:extLst>
          </p:cNvPr>
          <p:cNvGrpSpPr/>
          <p:nvPr/>
        </p:nvGrpSpPr>
        <p:grpSpPr>
          <a:xfrm>
            <a:off x="1321714" y="1001686"/>
            <a:ext cx="6500572" cy="1385719"/>
            <a:chOff x="1321687" y="1057636"/>
            <a:chExt cx="6500572" cy="1385719"/>
          </a:xfrm>
        </p:grpSpPr>
        <p:pic>
          <p:nvPicPr>
            <p:cNvPr id="5" name="Picture 4" descr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$$\text{s.t. }X_{\theta}^x(t,s)= x + \int_t^s\mu_{\theta}(r,X_{\theta}^x(t,r))dr + \int_t^s\sigma_{\theta}(r,X_\theta^x(t,r))dB(r)$$&#10;&#10;\end{document}&#10;" title="IguanaTex Picture Display">
              <a:extLst>
                <a:ext uri="{FF2B5EF4-FFF2-40B4-BE49-F238E27FC236}">
                  <a16:creationId xmlns:a16="http://schemas.microsoft.com/office/drawing/2014/main" id="{EC0144A6-3421-14C0-2E8E-666DE262D87B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321687" y="1909869"/>
              <a:ext cx="6500572" cy="533486"/>
            </a:xfrm>
            <a:prstGeom prst="rect">
              <a:avLst/>
            </a:prstGeom>
          </p:spPr>
        </p:pic>
        <p:pic>
          <p:nvPicPr>
            <p:cNvPr id="14" name="Picture 13" descr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&#10;$$ v_\theta(t,x)= E\sqbk{\int_t^T\rho_\theta(s,X_\theta^x(t,s))ds+ g_\theta(X_\theta^x(t,T))}$$&#10;&#10;\end{document}&#10;" title="IguanaTex Bitmap Display">
              <a:extLst>
                <a:ext uri="{FF2B5EF4-FFF2-40B4-BE49-F238E27FC236}">
                  <a16:creationId xmlns:a16="http://schemas.microsoft.com/office/drawing/2014/main" id="{BF3073FC-9842-F14C-7C47-A5F477163EF6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2089001" y="1057636"/>
              <a:ext cx="4965944" cy="682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418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2A4B1-18B4-ACCA-4855-6F9EA2809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20FBB-C96A-B02E-BFB9-642AC686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Probabilistic Representation</a:t>
            </a:r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E91937C-A92B-E38E-77BA-AD12AFEE994E}"/>
              </a:ext>
            </a:extLst>
          </p:cNvPr>
          <p:cNvGrpSpPr/>
          <p:nvPr/>
        </p:nvGrpSpPr>
        <p:grpSpPr>
          <a:xfrm>
            <a:off x="320040" y="1086898"/>
            <a:ext cx="8569959" cy="2061247"/>
            <a:chOff x="320041" y="1065264"/>
            <a:chExt cx="8569959" cy="20612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94E4451-97B1-5CA6-E1A3-3103F6CFE0E5}"/>
                </a:ext>
              </a:extLst>
            </p:cNvPr>
            <p:cNvSpPr/>
            <p:nvPr/>
          </p:nvSpPr>
          <p:spPr>
            <a:xfrm>
              <a:off x="320041" y="1065264"/>
              <a:ext cx="8569959" cy="206124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azure}[1]{{\color{azure}#1}}&#10;\newcommand{\cpurple}[1]{{\color{purple}#1}}&#10;\setlength{\textwidth}{11cm}&#10;\begin{document}&#10;\textbf{Theorem }(Generator Gradient Representation [WGB 24], Informal): Under sufficient regularity conditions, the gradient $ \nabla_{\theta} v_0$ satisfies&#10;$$ \nabla_{\theta} v_0(0,x) = E\sqbk{\int_0^T\nabla_{\theta}\cL_0 v_0(t,X_0^x(t)) + \nabla_{\theta} \rho_0(t,X_0^x(t))dt+ \nabla_{\theta}g_0(X_0^x(T))}$$&#10;&#10;&#10;\end{document}&#10;" title="IguanaTex Bitmap Display">
              <a:extLst>
                <a:ext uri="{FF2B5EF4-FFF2-40B4-BE49-F238E27FC236}">
                  <a16:creationId xmlns:a16="http://schemas.microsoft.com/office/drawing/2014/main" id="{198E640F-0AB8-5FBF-B2D0-040EB26F2C7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483601" y="1276234"/>
              <a:ext cx="8303186" cy="1578664"/>
            </a:xfrm>
            <a:prstGeom prst="rect">
              <a:avLst/>
            </a:prstGeom>
            <a:effectLst/>
          </p:spPr>
        </p:pic>
      </p:grpSp>
      <p:pic>
        <p:nvPicPr>
          <p:cNvPr id="64" name="Picture 63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azure}[1]{{\color{azure}#1}}&#10;\begin{document}&#10;&#10;$$\nabla_\theta\cL_0 v_0(t,x) = \cblue{\nabla_x v_0(t,x)}\nabla_\theta\mu_0 (t,x) + \frac{1}{2}\tr(\cblue{H_x[v_0](t,x)}\nabla_\theta(\sigma_0\sigma_0^\top)(t,x))$$&#10;\end{document}&#10;" title="IguanaTex Bitmap Display">
            <a:extLst>
              <a:ext uri="{FF2B5EF4-FFF2-40B4-BE49-F238E27FC236}">
                <a16:creationId xmlns:a16="http://schemas.microsoft.com/office/drawing/2014/main" id="{F13012B8-E3CF-F598-71D7-2BB371DBE3D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1902" y="3352273"/>
            <a:ext cx="7814096" cy="51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0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43A33-2648-4837-9F07-A0D8DFB1F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EE75-BFEB-EB04-171A-12E333E0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The Feynman-Kac </a:t>
            </a:r>
            <a:r>
              <a:rPr lang="en-US"/>
              <a:t>Formula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DB4AB52-441F-3A04-0BB8-B4179610CD76}"/>
              </a:ext>
            </a:extLst>
          </p:cNvPr>
          <p:cNvGrpSpPr/>
          <p:nvPr/>
        </p:nvGrpSpPr>
        <p:grpSpPr>
          <a:xfrm>
            <a:off x="552083" y="2472785"/>
            <a:ext cx="8038214" cy="2535135"/>
            <a:chOff x="552083" y="2472785"/>
            <a:chExt cx="8038214" cy="253513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7F8F921-51E0-ACF7-0A8C-1937DF2B1555}"/>
                </a:ext>
              </a:extLst>
            </p:cNvPr>
            <p:cNvSpPr/>
            <p:nvPr/>
          </p:nvSpPr>
          <p:spPr>
            <a:xfrm>
              <a:off x="552083" y="2472785"/>
              <a:ext cx="8038214" cy="253513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azure}[1]{{\color{azure}#1}}&#10;\setlength{\textwidth}{10cm}&#10;\begin{document}&#10;\textbf{Theorem }(Feynman-Kac Formula, Informal): Assume regularity conditions. Then, for all $\theta\in\Theta\subset\R^\cred n$, $v_\theta$ solves the PDE:&#10;$$\del_tv_\theta + \cL_\theta v_\theta + \rho_\theta = 0, \quad v_\theta(T,\cd) = g_\theta.$$&#10;The converse is also true: if $u_\theta$ is the solution to the PDE $\del_t u_\theta + \cL_\theta u_\theta + \eta_\theta = 0, u_\theta(T,\cd) = h_\theta$, then $u_\theta$ admits the above expectation representation with $\rho_\theta,g_\theta$ replaced by $\eta_\theta, h_\theta$.&#10;\end{document}&#10;" title="IguanaTex Picture Display">
              <a:extLst>
                <a:ext uri="{FF2B5EF4-FFF2-40B4-BE49-F238E27FC236}">
                  <a16:creationId xmlns:a16="http://schemas.microsoft.com/office/drawing/2014/main" id="{E56F7853-4D4C-6E71-C740-9097E873C9B6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976512" y="2605874"/>
              <a:ext cx="7187782" cy="2268954"/>
            </a:xfrm>
            <a:prstGeom prst="rect">
              <a:avLst/>
            </a:prstGeom>
            <a:effectLst/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6B76BF1-071D-1329-765B-07BDDFB80B1A}"/>
              </a:ext>
            </a:extLst>
          </p:cNvPr>
          <p:cNvGrpSpPr/>
          <p:nvPr/>
        </p:nvGrpSpPr>
        <p:grpSpPr>
          <a:xfrm>
            <a:off x="1320904" y="917804"/>
            <a:ext cx="6500572" cy="1385719"/>
            <a:chOff x="1321687" y="1057636"/>
            <a:chExt cx="6500572" cy="1385719"/>
          </a:xfrm>
        </p:grpSpPr>
        <p:pic>
          <p:nvPicPr>
            <p:cNvPr id="9" name="Picture 8" descr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$$\text{s.t. }X_{\theta}^x(t,s)= x + \int_t^s\mu_{\theta}(r,X_{\theta}^x(t,r))dr + \int_t^s\sigma_{\theta}(r,X_\theta^x(t,r))dB(r)$$&#10;&#10;\end{document}&#10;" title="IguanaTex Picture Display">
              <a:extLst>
                <a:ext uri="{FF2B5EF4-FFF2-40B4-BE49-F238E27FC236}">
                  <a16:creationId xmlns:a16="http://schemas.microsoft.com/office/drawing/2014/main" id="{30258456-7231-C4E6-EF8C-CB1C3180DAC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321687" y="1909869"/>
              <a:ext cx="6500572" cy="533486"/>
            </a:xfrm>
            <a:prstGeom prst="rect">
              <a:avLst/>
            </a:prstGeom>
          </p:spPr>
        </p:pic>
        <p:pic>
          <p:nvPicPr>
            <p:cNvPr id="10" name="Picture 9" descr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&#10;$$ v_\theta(t,x)= E\sqbk{\int_t^T\rho_\theta(s,X_\theta^x(t,s))ds+ g_\theta(X_\theta^x(t,T))}$$&#10;&#10;\end{document}&#10;" title="IguanaTex Bitmap Display">
              <a:extLst>
                <a:ext uri="{FF2B5EF4-FFF2-40B4-BE49-F238E27FC236}">
                  <a16:creationId xmlns:a16="http://schemas.microsoft.com/office/drawing/2014/main" id="{CA8FE207-4EAB-A32A-0F5B-8CC3C343A30D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2089001" y="1057636"/>
              <a:ext cx="4965944" cy="682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64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22864-46D6-3B3B-FF15-3B441B23F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4BFA6-C484-78C9-BB6A-DDD69CEE3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Differentiating the Feynman-Kac </a:t>
            </a:r>
            <a:r>
              <a:rPr lang="en-US"/>
              <a:t>Formula</a:t>
            </a:r>
          </a:p>
        </p:txBody>
      </p:sp>
      <p:pic>
        <p:nvPicPr>
          <p:cNvPr id="81" name="Picture 80" descr="IguanaTex Bitmap Display&#10;&#10;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azure}[1]{{\color{azure}#1}}&#10;\setlength{\textwidth}{10cm}&#10;\begin{document}&#10;Then, it should be that&#10;$$ \del_{\theta_i}(\del_tv_\theta + \cL_\theta v_\theta + \rho_\theta) = 0, \quad \del_{\theta_i}v_\theta(T,\cd) = \del_{\theta_i} g_\theta.$$ &#10;&#10;\end{document}&#10;">
            <a:extLst>
              <a:ext uri="{FF2B5EF4-FFF2-40B4-BE49-F238E27FC236}">
                <a16:creationId xmlns:a16="http://schemas.microsoft.com/office/drawing/2014/main" id="{F3BF2541-187A-C17F-7679-3157A5B8E1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78108" y="2062071"/>
            <a:ext cx="6206455" cy="795429"/>
          </a:xfrm>
          <a:prstGeom prst="rect">
            <a:avLst/>
          </a:prstGeom>
          <a:effectLst/>
        </p:spPr>
      </p:pic>
      <p:pic>
        <p:nvPicPr>
          <p:cNvPr id="4" name="Picture 3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purple}[1]{{\color{purple}#1}}&#10;\newcommand{\cazure}[1]{{\color{azure}#1}}&#10;\setlength{\textwidth}{10cm}&#10;\begin{document}&#10;The Feynman-Kac Formula: for all $\theta$&#10;$$\del_t\cpurple{v_\theta} + \cL_\theta \cpurple{v_\theta} + \cviolet{\rho_\theta} = 0, \quad \cpurple{v_\theta(T,\cd)} = g_\theta.$$&#10;\end{document}&#10;" title="IguanaTex Bitmap Display">
            <a:extLst>
              <a:ext uri="{FF2B5EF4-FFF2-40B4-BE49-F238E27FC236}">
                <a16:creationId xmlns:a16="http://schemas.microsoft.com/office/drawing/2014/main" id="{E4CCD0B0-BEA2-17D7-6636-53766EA608D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78107" y="1008949"/>
            <a:ext cx="5622838" cy="798477"/>
          </a:xfrm>
          <a:prstGeom prst="rect">
            <a:avLst/>
          </a:prstGeom>
          <a:effectLst/>
        </p:spPr>
      </p:pic>
      <p:pic>
        <p:nvPicPr>
          <p:cNvPr id="36" name="Picture 35" descr="IguanaTex Bitmap Display&#10;&#10;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azure}[1]{{\color{azure}#1}}&#10;\newcommand{\cpurple}[1]{{\color{purple}#1}}&#10;\setlength{\textwidth}{10cm}&#10;\begin{document}&#10;Exchanging the gradients to get:&#10;$$ \del_t\cpurple{\del_{\theta_i}v_\theta} +\cL_\theta \cpurple{\del_{\theta_i} v_\theta} + \cviolet{\del_{\theta_i}\cL_\theta v_\theta + \del_{\theta_i}\rho_\theta} = 0, \quad \cpurple{\del_{\theta_i}v_\theta(T,\cd)} = \del_{\theta_i} g_\theta.$$ &#10;&#10;\end{document}&#10;">
            <a:extLst>
              <a:ext uri="{FF2B5EF4-FFF2-40B4-BE49-F238E27FC236}">
                <a16:creationId xmlns:a16="http://schemas.microsoft.com/office/drawing/2014/main" id="{CDD1E1E4-2C8B-1B6D-1AE0-37D129C6074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78107" y="3115194"/>
            <a:ext cx="7011023" cy="795429"/>
          </a:xfrm>
          <a:prstGeom prst="rect">
            <a:avLst/>
          </a:prstGeom>
          <a:effectLst/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2B857D8D-D165-39F0-A971-FCE0114D785D}"/>
              </a:ext>
            </a:extLst>
          </p:cNvPr>
          <p:cNvGrpSpPr/>
          <p:nvPr/>
        </p:nvGrpSpPr>
        <p:grpSpPr>
          <a:xfrm>
            <a:off x="944880" y="1315331"/>
            <a:ext cx="7077477" cy="2852986"/>
            <a:chOff x="944880" y="1315331"/>
            <a:chExt cx="7077477" cy="285298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4682BE-377E-E1C2-84DD-A9B9B4732803}"/>
                </a:ext>
              </a:extLst>
            </p:cNvPr>
            <p:cNvGrpSpPr/>
            <p:nvPr/>
          </p:nvGrpSpPr>
          <p:grpSpPr>
            <a:xfrm>
              <a:off x="944880" y="1315331"/>
              <a:ext cx="2910840" cy="2852986"/>
              <a:chOff x="944880" y="1315331"/>
              <a:chExt cx="2910840" cy="2852986"/>
            </a:xfrm>
          </p:grpSpPr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A6026D44-11EA-68B8-B417-6C670C947759}"/>
                  </a:ext>
                </a:extLst>
              </p:cNvPr>
              <p:cNvCxnSpPr>
                <a:cxnSpLocks/>
                <a:stCxn id="44" idx="4"/>
                <a:endCxn id="49" idx="0"/>
              </p:cNvCxnSpPr>
              <p:nvPr/>
            </p:nvCxnSpPr>
            <p:spPr>
              <a:xfrm flipH="1">
                <a:off x="2036445" y="2003235"/>
                <a:ext cx="1091565" cy="1477178"/>
              </a:xfrm>
              <a:prstGeom prst="straightConnector1">
                <a:avLst/>
              </a:prstGeom>
              <a:ln w="76200">
                <a:solidFill>
                  <a:srgbClr val="E80E6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D17D0FB-7241-44F0-D0CC-EA4667B8CD27}"/>
                  </a:ext>
                </a:extLst>
              </p:cNvPr>
              <p:cNvSpPr/>
              <p:nvPr/>
            </p:nvSpPr>
            <p:spPr>
              <a:xfrm>
                <a:off x="2400300" y="1315331"/>
                <a:ext cx="1455420" cy="687904"/>
              </a:xfrm>
              <a:prstGeom prst="ellipse">
                <a:avLst/>
              </a:prstGeom>
              <a:noFill/>
              <a:ln>
                <a:solidFill>
                  <a:srgbClr val="E80E6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0F75644-3795-B722-2C38-1E0ABBB323FB}"/>
                  </a:ext>
                </a:extLst>
              </p:cNvPr>
              <p:cNvSpPr/>
              <p:nvPr/>
            </p:nvSpPr>
            <p:spPr>
              <a:xfrm>
                <a:off x="944880" y="3480413"/>
                <a:ext cx="2183130" cy="687904"/>
              </a:xfrm>
              <a:prstGeom prst="ellipse">
                <a:avLst/>
              </a:prstGeom>
              <a:noFill/>
              <a:ln>
                <a:solidFill>
                  <a:srgbClr val="E80E6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F561972-6E57-3C4B-9B4C-C86FC3A010BC}"/>
                </a:ext>
              </a:extLst>
            </p:cNvPr>
            <p:cNvGrpSpPr/>
            <p:nvPr/>
          </p:nvGrpSpPr>
          <p:grpSpPr>
            <a:xfrm>
              <a:off x="5097780" y="1422855"/>
              <a:ext cx="2924577" cy="2745462"/>
              <a:chOff x="2550795" y="1422855"/>
              <a:chExt cx="2924577" cy="2745462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045FF44D-AA30-10DF-FB82-9212A6211FC6}"/>
                  </a:ext>
                </a:extLst>
              </p:cNvPr>
              <p:cNvCxnSpPr>
                <a:cxnSpLocks/>
                <a:stCxn id="54" idx="4"/>
                <a:endCxn id="55" idx="0"/>
              </p:cNvCxnSpPr>
              <p:nvPr/>
            </p:nvCxnSpPr>
            <p:spPr>
              <a:xfrm>
                <a:off x="3373755" y="1927860"/>
                <a:ext cx="1010052" cy="1552553"/>
              </a:xfrm>
              <a:prstGeom prst="straightConnector1">
                <a:avLst/>
              </a:prstGeom>
              <a:ln w="76200">
                <a:solidFill>
                  <a:srgbClr val="E80E6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FBB10CF-549C-9F9A-D3FD-D9F8695D5175}"/>
                  </a:ext>
                </a:extLst>
              </p:cNvPr>
              <p:cNvSpPr/>
              <p:nvPr/>
            </p:nvSpPr>
            <p:spPr>
              <a:xfrm>
                <a:off x="2550795" y="1422855"/>
                <a:ext cx="1645919" cy="505005"/>
              </a:xfrm>
              <a:prstGeom prst="ellipse">
                <a:avLst/>
              </a:prstGeom>
              <a:noFill/>
              <a:ln>
                <a:solidFill>
                  <a:srgbClr val="E80E6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AD2DA4FE-6910-F1CF-C9C1-B4C23E72C8F5}"/>
                  </a:ext>
                </a:extLst>
              </p:cNvPr>
              <p:cNvSpPr/>
              <p:nvPr/>
            </p:nvSpPr>
            <p:spPr>
              <a:xfrm>
                <a:off x="3292242" y="3480413"/>
                <a:ext cx="2183130" cy="687904"/>
              </a:xfrm>
              <a:prstGeom prst="ellipse">
                <a:avLst/>
              </a:prstGeom>
              <a:noFill/>
              <a:ln>
                <a:solidFill>
                  <a:srgbClr val="E80E6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DE283E7-0FB8-9BDD-7B42-D642B5AE3B61}"/>
                </a:ext>
              </a:extLst>
            </p:cNvPr>
            <p:cNvGrpSpPr/>
            <p:nvPr/>
          </p:nvGrpSpPr>
          <p:grpSpPr>
            <a:xfrm>
              <a:off x="3292059" y="1514186"/>
              <a:ext cx="1888257" cy="2652204"/>
              <a:chOff x="2378392" y="1422855"/>
              <a:chExt cx="1888257" cy="2652204"/>
            </a:xfrm>
          </p:grpSpPr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CBBEA4E9-938F-1434-0A16-DF460FCA9AA0}"/>
                  </a:ext>
                </a:extLst>
              </p:cNvPr>
              <p:cNvCxnSpPr>
                <a:cxnSpLocks/>
                <a:stCxn id="63" idx="4"/>
                <a:endCxn id="64" idx="0"/>
              </p:cNvCxnSpPr>
              <p:nvPr/>
            </p:nvCxnSpPr>
            <p:spPr>
              <a:xfrm flipH="1">
                <a:off x="3322521" y="1804377"/>
                <a:ext cx="1" cy="1582778"/>
              </a:xfrm>
              <a:prstGeom prst="straightConnector1">
                <a:avLst/>
              </a:prstGeom>
              <a:ln w="76200">
                <a:solidFill>
                  <a:srgbClr val="7030A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5F5D4C1D-9515-136F-09CD-96F158FF86EA}"/>
                  </a:ext>
                </a:extLst>
              </p:cNvPr>
              <p:cNvSpPr/>
              <p:nvPr/>
            </p:nvSpPr>
            <p:spPr>
              <a:xfrm>
                <a:off x="3128010" y="1422855"/>
                <a:ext cx="389023" cy="381522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CB5A9876-F345-7929-D1CA-6CC50D9D88F8}"/>
                  </a:ext>
                </a:extLst>
              </p:cNvPr>
              <p:cNvSpPr/>
              <p:nvPr/>
            </p:nvSpPr>
            <p:spPr>
              <a:xfrm>
                <a:off x="2378392" y="3387155"/>
                <a:ext cx="1888257" cy="687904"/>
              </a:xfrm>
              <a:prstGeom prst="ellipse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9" name="Picture 78" descr="IguanaTex Bitmap Display&#10;&#10;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azure}[1]{{\color{azure}#1}}&#10;\newcommand{\cpurple}[1]{{\color{purple}#1}}&#10;\setlength{\textwidth}{10cm}&#10;\begin{document}&#10;Write $u_\theta = \del_{\theta_i}v_\theta$, then&#10;$$ \del_t\cpurple{u_\theta} +\cL_\theta \cpurple{u_\theta} + \cviolet{\del_{\theta_i}\cL_\theta v_\theta + \del_{\theta_i}\rho_\theta} = 0, \quad \cpurple{u_\theta(T,\cd)} = \del_{\theta_i} g_\theta.$$ &#10;&#10;\end{document}&#10;">
            <a:extLst>
              <a:ext uri="{FF2B5EF4-FFF2-40B4-BE49-F238E27FC236}">
                <a16:creationId xmlns:a16="http://schemas.microsoft.com/office/drawing/2014/main" id="{19B4D354-8BB4-418B-DBB7-E351C7795E4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78107" y="4305290"/>
            <a:ext cx="6563026" cy="8015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5539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1F93E-1EC5-03B0-A8E4-B37006D9F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5940-EDED-F3DB-8F81-1167E4F2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Apply the Converse</a:t>
            </a:r>
            <a:endParaRPr lang="en-US"/>
          </a:p>
        </p:txBody>
      </p:sp>
      <p:pic>
        <p:nvPicPr>
          <p:cNvPr id="4" name="Picture 3" descr="IguanaTex Bitmap Display&#10;&#10;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azure}[1]{{\color{azure}#1}}&#10;\newcommand{\cpurple}[1]{{\color{purple}#1}}&#10;\setlength{\textwidth}{10cm}&#10;\begin{document}&#10;&#10;$$ \del_t\cpurple{u_\theta} +\cL_\theta \cpurple{u_\theta} + \cviolet{\del_{\theta_i}\cL_\theta v_\theta + \del_{\theta_i}\rho_\theta} = 0, \quad \cpurple{u_\theta(T,\cd)} = \del_{\theta_i} g_\theta.$$ &#10;&#10;\end{document}&#10;">
            <a:extLst>
              <a:ext uri="{FF2B5EF4-FFF2-40B4-BE49-F238E27FC236}">
                <a16:creationId xmlns:a16="http://schemas.microsoft.com/office/drawing/2014/main" id="{8515DB3E-DF6E-152E-F347-2F9D32AB80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98295" y="1210483"/>
            <a:ext cx="5947410" cy="254476"/>
          </a:xfrm>
          <a:prstGeom prst="rect">
            <a:avLst/>
          </a:prstGeom>
          <a:effectLst/>
        </p:spPr>
      </p:pic>
      <p:pic>
        <p:nvPicPr>
          <p:cNvPr id="16" name="Picture 15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azure}[1]{{\color{azure}#1}}&#10;\newcommand{\cpurple}[1]{{\color{purple}#1}}&#10;\setlength{\textwidth}{11cm}&#10;\begin{document}&#10;We apply the converse of the Feynman-Kac formula. Then, $\del_{\theta_i}v_\theta = u_\theta $ can be represented as&#10;$$ \begin{aligned}\del_{\theta_i} v_\theta(t,x) &amp;= E\sqbk{\int_t^T\cviolet{\del_{\theta_i}\cL_\theta v_\theta(s,X_\theta^x(t,s)) + \del_{\theta_i} \rho_\theta(s,X_\theta^x(t,s))}ds }\\&amp;\quad+E\del_{\theta_i}g_\theta(X_\theta^x(t,T))\end{aligned}$$ &#10;&#10;\end{document}&#10;" title="IguanaTex Bitmap Display">
            <a:extLst>
              <a:ext uri="{FF2B5EF4-FFF2-40B4-BE49-F238E27FC236}">
                <a16:creationId xmlns:a16="http://schemas.microsoft.com/office/drawing/2014/main" id="{AA30594A-DBDB-754F-2471-8C74B3AA38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01508" y="1883025"/>
            <a:ext cx="7890258" cy="1948950"/>
          </a:xfrm>
          <a:prstGeom prst="rect">
            <a:avLst/>
          </a:prstGeom>
          <a:effectLst/>
        </p:spPr>
      </p:pic>
      <p:pic>
        <p:nvPicPr>
          <p:cNvPr id="8" name="Picture 7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azure}[1]{{\color{azure}#1}}&#10;\begin{document}&#10;&#10;$$\del_{\theta_i}\cL_\theta v_\theta(t,x) = \cblue{\nabla_x v_\theta(t,x)}\del_{\theta_i}\mu_{\theta} (t,x) + \frac{1}{2}\tr(\cblue{H_x[v_\theta](t,x)}\del_{\theta_i}(\sigma_\theta\sigma_\theta^\top)(t,x))$$&#10;\end{document}&#10;" title="IguanaTex Bitmap Display">
            <a:extLst>
              <a:ext uri="{FF2B5EF4-FFF2-40B4-BE49-F238E27FC236}">
                <a16:creationId xmlns:a16="http://schemas.microsoft.com/office/drawing/2014/main" id="{51EE4E14-C67A-0190-49E8-DCAF9BA6A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01508" y="4213777"/>
            <a:ext cx="7815620" cy="51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2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012C2-28E4-3F21-2DB1-CF32C3259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D898-11CD-6C26-8B92-FCE22694E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Probabilistic Representation</a:t>
            </a:r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BF9E5FE-A7A5-8BC5-A67F-587E04CB8C7B}"/>
              </a:ext>
            </a:extLst>
          </p:cNvPr>
          <p:cNvGrpSpPr/>
          <p:nvPr/>
        </p:nvGrpSpPr>
        <p:grpSpPr>
          <a:xfrm>
            <a:off x="320040" y="1086898"/>
            <a:ext cx="8569959" cy="2061247"/>
            <a:chOff x="320041" y="1065264"/>
            <a:chExt cx="8569959" cy="206124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39BCE39-E91C-3EF9-FECC-9DE7A05701B8}"/>
                </a:ext>
              </a:extLst>
            </p:cNvPr>
            <p:cNvSpPr/>
            <p:nvPr/>
          </p:nvSpPr>
          <p:spPr>
            <a:xfrm>
              <a:off x="320041" y="1065264"/>
              <a:ext cx="8569959" cy="206124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azure}[1]{{\color{azure}#1}}&#10;\newcommand{\cpurple}[1]{{\color{purple}#1}}&#10;\setlength{\textwidth}{11cm}&#10;\begin{document}&#10;\textbf{Theorem }(Generator Gradient Representation [WGB 24], Informal): Under sufficient regularity conditions, the gradient $ \nabla_{\theta} v_0$ satisfies&#10;$$ \nabla_{\theta} v_0(0,x) = E\sqbk{\int_0^T\nabla_{\theta}\cL_0 v_0(t,X_0^x(t)) + \nabla_{\theta} \rho_0(t,X_0^x(t))dt+ \nabla_{\theta}g_0(X_0^x(T))}$$&#10;&#10;&#10;\end{document}&#10;" title="IguanaTex Bitmap Display">
              <a:extLst>
                <a:ext uri="{FF2B5EF4-FFF2-40B4-BE49-F238E27FC236}">
                  <a16:creationId xmlns:a16="http://schemas.microsoft.com/office/drawing/2014/main" id="{604658CD-F751-5F78-BDE1-3839AC1A1F4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483601" y="1276234"/>
              <a:ext cx="8303186" cy="1578664"/>
            </a:xfrm>
            <a:prstGeom prst="rect">
              <a:avLst/>
            </a:prstGeom>
            <a:effectLst/>
          </p:spPr>
        </p:pic>
      </p:grpSp>
      <p:pic>
        <p:nvPicPr>
          <p:cNvPr id="64" name="Picture 63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azure}[1]{{\color{azure}#1}}&#10;\begin{document}&#10;&#10;$$\nabla_\theta\cL_0 v_0(t,x) = \cblue{\nabla_x v_0(t,x)}\nabla_\theta\mu_0 (t,x) + \frac{1}{2}\tr(\cblue{H_x[v_0](t,x)}\nabla_\theta(\sigma_0\sigma_0^\top)(t,x))$$&#10;\end{document}&#10;" title="IguanaTex Bitmap Display">
            <a:extLst>
              <a:ext uri="{FF2B5EF4-FFF2-40B4-BE49-F238E27FC236}">
                <a16:creationId xmlns:a16="http://schemas.microsoft.com/office/drawing/2014/main" id="{1AE311D2-B2DF-6BCF-9128-9195DE8330B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1902" y="3352273"/>
            <a:ext cx="7814096" cy="51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8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D839-4A8C-4915-9AC2-D9B7DD5DA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6974" y="1725527"/>
            <a:ext cx="6012180" cy="2014220"/>
          </a:xfrm>
        </p:spPr>
        <p:txBody>
          <a:bodyPr>
            <a:normAutofit/>
          </a:bodyPr>
          <a:lstStyle/>
          <a:p>
            <a:r>
              <a:rPr lang="en-US" sz="7200" b="1" dirty="0"/>
              <a:t>E</a:t>
            </a:r>
            <a:r>
              <a:rPr lang="en-US" b="1" dirty="0"/>
              <a:t>mpirical </a:t>
            </a:r>
            <a:br>
              <a:rPr lang="en-US" b="1" dirty="0"/>
            </a:br>
            <a:r>
              <a:rPr lang="en-US" b="1" dirty="0"/>
              <a:t>	validation</a:t>
            </a:r>
          </a:p>
        </p:txBody>
      </p:sp>
    </p:spTree>
    <p:extLst>
      <p:ext uri="{BB962C8B-B14F-4D97-AF65-F5344CB8AC3E}">
        <p14:creationId xmlns:p14="http://schemas.microsoft.com/office/powerpoint/2010/main" val="112138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C2718-C693-6ED5-6706-966EC7D85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DEA67-014F-6332-C766-BB5577BD3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Linear Quadratic Control Example</a:t>
            </a:r>
          </a:p>
        </p:txBody>
      </p:sp>
      <p:pic>
        <p:nvPicPr>
          <p:cNvPr id="22" name="Picture 21" descr="IguanaTex Bitmap Display&#10;&#10;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newcommand{\cviolet}[1]{{\color{violet}#1}}&#10;\definecolor{azure}{rgb}{0.0, 0.4, 0.9}&#10;\newcommand{\cazure}[1]{{\color{azure}#1}}&#10;\setlength{\textwidth}{12cm}&#10;\begin{document}&#10;&#10;&#10;&#10;\begin{gather*}&#10;\min_{U}E\sqbk{\int_0^TX^x(t)^\top QX^x(t) +U(t)^\top RU(t) dt + X^x(T)^\top Q_TX^x(T)},\\&#10;\text{s.t. }X^x(t) = x+ \int_0^t AX^x(s)+BU(t) ds+  \int_0^t C dB(s). \end{gather*}&#10;&#10;\end{document}&#10;">
            <a:extLst>
              <a:ext uri="{FF2B5EF4-FFF2-40B4-BE49-F238E27FC236}">
                <a16:creationId xmlns:a16="http://schemas.microsoft.com/office/drawing/2014/main" id="{C7DE678F-B8CB-DF6C-0D9E-295F9FFD17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77531" y="1057636"/>
            <a:ext cx="7388938" cy="1484190"/>
          </a:xfrm>
          <a:prstGeom prst="rect">
            <a:avLst/>
          </a:prstGeom>
          <a:effectLst/>
        </p:spPr>
      </p:pic>
      <p:pic>
        <p:nvPicPr>
          <p:cNvPr id="39" name="Picture 38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newcommand{\cviolet}[1]{{\color{violet}#1}}&#10;\definecolor{azure}{rgb}{0.0, 0.4, 0.9}&#10;\newcommand{\cazure}[1]{{\color{azure}#1}}&#10;\setlength{\textwidth}{12cm}&#10;\begin{document}&#10;&#10;Neural network (\cred{over})parameterized Makovian control $U_\theta(t) = u_\theta(t,X_\theta^x(t))$: &#10;\begin{gather*}&#10;\min_{\theta}E\sqbk{\int_0^TX_\theta^x(t)^\top QX_\theta^x(t) +U_\theta(t)^\top RU_\theta(t) dt + X_\theta^x(T)^\top Q_TX_\theta^x(T)},\\&#10;\text{s.t. }X_\theta^x(t) = x+ \int_0^t AX_\theta^x(s)+BU_\theta(t) ds+  \int_0^t C dB(s). \end{gather*}&#10;&#10;\end{document}&#10;" title="IguanaTex Bitmap Display">
            <a:extLst>
              <a:ext uri="{FF2B5EF4-FFF2-40B4-BE49-F238E27FC236}">
                <a16:creationId xmlns:a16="http://schemas.microsoft.com/office/drawing/2014/main" id="{A27C73FE-C276-4C1F-B144-8D9A240D093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0040" y="2857500"/>
            <a:ext cx="8214844" cy="20236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3320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234AC-B01C-4E9F-C4A3-DE261CB82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A345-96E0-0E89-7D9A-CC46E0425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Computation Time Comparison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0E6E6EEF-4F7B-B395-B5BF-F9560A7E450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34553" y="2653983"/>
              <a:ext cx="4237446" cy="1884075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2302782">
                      <a:extLst>
                        <a:ext uri="{9D8B030D-6E8A-4147-A177-3AD203B41FA5}">
                          <a16:colId xmlns:a16="http://schemas.microsoft.com/office/drawing/2014/main" val="43090651"/>
                        </a:ext>
                      </a:extLst>
                    </a:gridCol>
                    <a:gridCol w="1934664">
                      <a:extLst>
                        <a:ext uri="{9D8B030D-6E8A-4147-A177-3AD203B41FA5}">
                          <a16:colId xmlns:a16="http://schemas.microsoft.com/office/drawing/2014/main" val="1424764183"/>
                        </a:ext>
                      </a:extLst>
                    </a:gridCol>
                  </a:tblGrid>
                  <a:tr h="556792"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2"/>
                              </a:solidFill>
                              <a:latin typeface="+mn-lt"/>
                            </a:rPr>
                            <a:t>Method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>
                              <a:solidFill>
                                <a:schemeClr val="tx2"/>
                              </a:solidFill>
                              <a:latin typeface="+mn-lt"/>
                            </a:rPr>
                            <a:t># of SDE simulated</a:t>
                          </a:r>
                        </a:p>
                      </a:txBody>
                      <a:tcPr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5188656"/>
                      </a:ext>
                    </a:extLst>
                  </a:tr>
                  <a:tr h="647882">
                    <a:tc>
                      <a:txBody>
                        <a:bodyPr/>
                        <a:lstStyle/>
                        <a:p>
                          <a:r>
                            <a:rPr lang="en-US" sz="1600" err="1">
                              <a:solidFill>
                                <a:schemeClr val="tx2"/>
                              </a:solidFill>
                              <a:latin typeface="+mn-lt"/>
                            </a:rPr>
                            <a:t>Pathwise</a:t>
                          </a:r>
                          <a:r>
                            <a:rPr lang="en-US" sz="1600">
                              <a:solidFill>
                                <a:schemeClr val="tx2"/>
                              </a:solidFill>
                              <a:latin typeface="+mn-lt"/>
                            </a:rPr>
                            <a:t> Differentiation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sz="1600" b="0" i="1" smtClean="0">
                                    <a:solidFill>
                                      <a:srgbClr val="1B0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solidFill>
                                      <a:srgbClr val="1B0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oMath>
                            </m:oMathPara>
                          </a14:m>
                          <a:endParaRPr lang="en-US" sz="1600">
                            <a:solidFill>
                              <a:schemeClr val="tx2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73459152"/>
                      </a:ext>
                    </a:extLst>
                  </a:tr>
                  <a:tr h="679401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>
                              <a:solidFill>
                                <a:srgbClr val="0070C0"/>
                              </a:solidFill>
                              <a:latin typeface="+mn-lt"/>
                            </a:rPr>
                            <a:t>Generator Gradient </a:t>
                          </a:r>
                          <a:r>
                            <a:rPr lang="en-US" sz="1600">
                              <a:solidFill>
                                <a:schemeClr val="tx2"/>
                              </a:solidFill>
                              <a:latin typeface="+mn-lt"/>
                            </a:rPr>
                            <a:t>+ </a:t>
                          </a:r>
                          <a:r>
                            <a:rPr lang="en-US" sz="1600" err="1">
                              <a:solidFill>
                                <a:schemeClr val="tx2"/>
                              </a:solidFill>
                              <a:latin typeface="+mn-lt"/>
                            </a:rPr>
                            <a:t>Pathwise</a:t>
                          </a:r>
                          <a:r>
                            <a:rPr lang="en-US" sz="1600">
                              <a:solidFill>
                                <a:schemeClr val="tx2"/>
                              </a:solidFill>
                              <a:latin typeface="+mn-lt"/>
                            </a:rPr>
                            <a:t> Differentiation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rgbClr val="1B0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1B0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>
                            <a:solidFill>
                              <a:schemeClr val="tx2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84420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0E6E6EEF-4F7B-B395-B5BF-F9560A7E450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34553" y="2653983"/>
              <a:ext cx="4237446" cy="1884075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2302782">
                      <a:extLst>
                        <a:ext uri="{9D8B030D-6E8A-4147-A177-3AD203B41FA5}">
                          <a16:colId xmlns:a16="http://schemas.microsoft.com/office/drawing/2014/main" val="43090651"/>
                        </a:ext>
                      </a:extLst>
                    </a:gridCol>
                    <a:gridCol w="1934664">
                      <a:extLst>
                        <a:ext uri="{9D8B030D-6E8A-4147-A177-3AD203B41FA5}">
                          <a16:colId xmlns:a16="http://schemas.microsoft.com/office/drawing/2014/main" val="1424764183"/>
                        </a:ext>
                      </a:extLst>
                    </a:gridCol>
                  </a:tblGrid>
                  <a:tr h="556792"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2"/>
                              </a:solidFill>
                              <a:latin typeface="+mn-lt"/>
                            </a:rPr>
                            <a:t>Method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>
                              <a:solidFill>
                                <a:schemeClr val="tx2"/>
                              </a:solidFill>
                              <a:latin typeface="+mn-lt"/>
                            </a:rPr>
                            <a:t># of SDE simulated</a:t>
                          </a:r>
                        </a:p>
                      </a:txBody>
                      <a:tcPr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381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5188656"/>
                      </a:ext>
                    </a:extLst>
                  </a:tr>
                  <a:tr h="647882">
                    <a:tc>
                      <a:txBody>
                        <a:bodyPr/>
                        <a:lstStyle/>
                        <a:p>
                          <a:r>
                            <a:rPr lang="en-US" sz="1600" err="1">
                              <a:solidFill>
                                <a:schemeClr val="tx2"/>
                              </a:solidFill>
                              <a:latin typeface="+mn-lt"/>
                            </a:rPr>
                            <a:t>Pathwise</a:t>
                          </a:r>
                          <a:r>
                            <a:rPr lang="en-US" sz="1600">
                              <a:solidFill>
                                <a:schemeClr val="tx2"/>
                              </a:solidFill>
                              <a:latin typeface="+mn-lt"/>
                            </a:rPr>
                            <a:t> Differentiation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18868" t="-89623" r="-1258" b="-1094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3459152"/>
                      </a:ext>
                    </a:extLst>
                  </a:tr>
                  <a:tr h="679401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>
                              <a:solidFill>
                                <a:srgbClr val="0070C0"/>
                              </a:solidFill>
                              <a:latin typeface="+mn-lt"/>
                            </a:rPr>
                            <a:t>Generator Gradient </a:t>
                          </a:r>
                          <a:r>
                            <a:rPr lang="en-US" sz="1600">
                              <a:solidFill>
                                <a:schemeClr val="tx2"/>
                              </a:solidFill>
                              <a:latin typeface="+mn-lt"/>
                            </a:rPr>
                            <a:t>+ </a:t>
                          </a:r>
                          <a:r>
                            <a:rPr lang="en-US" sz="1600" err="1">
                              <a:solidFill>
                                <a:schemeClr val="tx2"/>
                              </a:solidFill>
                              <a:latin typeface="+mn-lt"/>
                            </a:rPr>
                            <a:t>Pathwise</a:t>
                          </a:r>
                          <a:r>
                            <a:rPr lang="en-US" sz="1600">
                              <a:solidFill>
                                <a:schemeClr val="tx2"/>
                              </a:solidFill>
                              <a:latin typeface="+mn-lt"/>
                            </a:rPr>
                            <a:t> Differentiation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381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18868" t="-179464" r="-1258" b="-3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44208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Picture 7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newcommand{\cviolet}[1]{{\color{violet}#1}}&#10;\definecolor{azure}{rgb}{0.0, 0.4, 0.9}&#10;\newcommand{\cazure}[1]{{\color{azure}#1}}&#10;\setlength{\textwidth}{10cm}&#10;\begin{document}&#10;&#10;$$\nabla_\theta E\sqbk{\int_0^TX_\theta^x(t)^\top QX_\theta^x(t) +U_\theta(t)^\top RU_\theta(t) dt + X_\theta^x(T)^\top Q_TX_\theta^x(T)}$$&#10;&#10;\end{document}&#10;" title="IguanaTex Bitmap Display">
            <a:extLst>
              <a:ext uri="{FF2B5EF4-FFF2-40B4-BE49-F238E27FC236}">
                <a16:creationId xmlns:a16="http://schemas.microsoft.com/office/drawing/2014/main" id="{A39FA975-29F8-2F7A-30C6-0B460FFA31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43057" y="1136269"/>
            <a:ext cx="7257885" cy="758857"/>
          </a:xfrm>
          <a:prstGeom prst="rect">
            <a:avLst/>
          </a:prstGeom>
          <a:effectLst/>
        </p:spPr>
      </p:pic>
      <p:pic>
        <p:nvPicPr>
          <p:cNvPr id="11" name="Picture 10" descr="A graph with a line graph and a line graph&#10;&#10;Description automatically generated">
            <a:extLst>
              <a:ext uri="{FF2B5EF4-FFF2-40B4-BE49-F238E27FC236}">
                <a16:creationId xmlns:a16="http://schemas.microsoft.com/office/drawing/2014/main" id="{1457A89E-A5F7-30B4-477C-53F25A28E7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9" y="1895126"/>
            <a:ext cx="4351027" cy="3012249"/>
          </a:xfrm>
          <a:prstGeom prst="rect">
            <a:avLst/>
          </a:prstGeom>
        </p:spPr>
      </p:pic>
      <p:pic>
        <p:nvPicPr>
          <p:cNvPr id="17" name="Picture 16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newcommand{\cviolet}[1]{{\color{violet}#1}}&#10;\definecolor{azure}{rgb}{0.0, 0.4, 0.9}&#10;\newcommand{\cazure}[1]{{\color{azure}#1}}&#10;\setlength{\textwidth}{6.5cm}&#10;\begin{document}&#10;Computation time (in seconds) producing a single stochastic gradient. &#10;\end{document}&#10;" title="IguanaTex Bitmap Display">
            <a:extLst>
              <a:ext uri="{FF2B5EF4-FFF2-40B4-BE49-F238E27FC236}">
                <a16:creationId xmlns:a16="http://schemas.microsoft.com/office/drawing/2014/main" id="{101BD29F-2D52-C69D-E17C-6D0D6E4D9F7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665617" y="4799961"/>
            <a:ext cx="2767183" cy="323531"/>
          </a:xfrm>
          <a:prstGeom prst="rect">
            <a:avLst/>
          </a:prstGeom>
          <a:effectLst/>
        </p:spPr>
      </p:pic>
      <p:pic>
        <p:nvPicPr>
          <p:cNvPr id="14" name="Picture 13" descr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\cblue{d} = 4$$&#10;&#10;&#10;&#10;\end{document}&#10;" title="IguanaTex Bitmap Display">
            <a:extLst>
              <a:ext uri="{FF2B5EF4-FFF2-40B4-BE49-F238E27FC236}">
                <a16:creationId xmlns:a16="http://schemas.microsoft.com/office/drawing/2014/main" id="{6BAC43FD-1126-99E0-B96A-9F638C7B2B1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25646" y="2146825"/>
            <a:ext cx="831882" cy="25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D839-4A8C-4915-9AC2-D9B7DD5DA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8413" y="1779078"/>
            <a:ext cx="6012180" cy="2331014"/>
          </a:xfrm>
        </p:spPr>
        <p:txBody>
          <a:bodyPr>
            <a:normAutofit/>
          </a:bodyPr>
          <a:lstStyle/>
          <a:p>
            <a:r>
              <a:rPr lang="en-US" sz="6500" b="1" dirty="0"/>
              <a:t>M</a:t>
            </a:r>
            <a:r>
              <a:rPr lang="en-US" b="1" dirty="0"/>
              <a:t>otivation</a:t>
            </a:r>
          </a:p>
        </p:txBody>
      </p:sp>
    </p:spTree>
    <p:extLst>
      <p:ext uri="{BB962C8B-B14F-4D97-AF65-F5344CB8AC3E}">
        <p14:creationId xmlns:p14="http://schemas.microsoft.com/office/powerpoint/2010/main" val="260481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95035-C504-E204-856B-A3FB9760F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21BF1-DBAF-05BF-6429-71B44AD21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Quality of the Estimators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279A21-F0F3-A7E7-73C2-D17EDA6A2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214" y="1756149"/>
            <a:ext cx="7057572" cy="2552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D2FD82-AEF9-ABC6-3AEB-6F2854661801}"/>
              </a:ext>
            </a:extLst>
          </p:cNvPr>
          <p:cNvSpPr txBox="1"/>
          <p:nvPr/>
        </p:nvSpPr>
        <p:spPr>
          <a:xfrm>
            <a:off x="320040" y="1057636"/>
            <a:ext cx="6534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+mj-lt"/>
              </a:rPr>
              <a:t>Compare the sample standard error (400 samples): </a:t>
            </a:r>
          </a:p>
        </p:txBody>
      </p:sp>
    </p:spTree>
    <p:extLst>
      <p:ext uri="{BB962C8B-B14F-4D97-AF65-F5344CB8AC3E}">
        <p14:creationId xmlns:p14="http://schemas.microsoft.com/office/powerpoint/2010/main" val="106864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3E97E-54BA-B13A-DC5D-38116D9F6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677" y="2957565"/>
            <a:ext cx="7479792" cy="1844899"/>
          </a:xfrm>
        </p:spPr>
        <p:txBody>
          <a:bodyPr>
            <a:normAutofit/>
          </a:bodyPr>
          <a:lstStyle/>
          <a:p>
            <a:r>
              <a:rPr lang="en-US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b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questions and thoughts are most welcome!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FA0C31-746F-0B65-0D35-99EA5E53AA16}"/>
              </a:ext>
            </a:extLst>
          </p:cNvPr>
          <p:cNvSpPr txBox="1"/>
          <p:nvPr/>
        </p:nvSpPr>
        <p:spPr>
          <a:xfrm>
            <a:off x="240996" y="2322006"/>
            <a:ext cx="24731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Paper can be found here</a:t>
            </a:r>
            <a:endParaRPr lang="en-US" sz="14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416407-E708-42D8-C533-0261F4A81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27" y="413920"/>
            <a:ext cx="1812760" cy="1812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66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48EBA-7D88-89DD-D98F-334F40B17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B6195-8E97-19EF-865F-FD340291C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The Generator Gradient Estimator</a:t>
            </a:r>
            <a:endParaRPr lang="en-US"/>
          </a:p>
        </p:txBody>
      </p:sp>
      <p:pic>
        <p:nvPicPr>
          <p:cNvPr id="7" name="Picture 6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azure}[1]{{\color{azure}#1}}&#10;\usepackage{cancel}&#10;\setlength{\textwidth}{11cm}&#10;\begin{document}&#10;&#10;$$\cblue{\nabla_xv_0(t,x)} = E\sqbk{\int_t^T\nabla_x\rho_0(s,X_0^x(t,s))\cblue{\nabla_x X_0^x(t,s)}ds}=:E\cblue{Z(t,x)}$$&#10;&#10;\end{document}&#10;" title="IguanaTex Bitmap Display">
            <a:extLst>
              <a:ext uri="{FF2B5EF4-FFF2-40B4-BE49-F238E27FC236}">
                <a16:creationId xmlns:a16="http://schemas.microsoft.com/office/drawing/2014/main" id="{35E331BB-A75D-B507-271E-268BDE28897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17710" y="2512872"/>
            <a:ext cx="7108575" cy="758856"/>
          </a:xfrm>
          <a:prstGeom prst="rect">
            <a:avLst/>
          </a:prstGeom>
        </p:spPr>
      </p:pic>
      <p:pic>
        <p:nvPicPr>
          <p:cNvPr id="56" name="Graphic 55" descr="Checkmark">
            <a:extLst>
              <a:ext uri="{FF2B5EF4-FFF2-40B4-BE49-F238E27FC236}">
                <a16:creationId xmlns:a16="http://schemas.microsoft.com/office/drawing/2014/main" id="{FCD6B6FB-1B18-CD5A-9EE7-6A51F922B7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41662" y="2787963"/>
            <a:ext cx="634330" cy="634330"/>
          </a:xfrm>
          <a:prstGeom prst="rect">
            <a:avLst/>
          </a:prstGeom>
        </p:spPr>
      </p:pic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72193B22-DC74-1461-83BE-9D9E7C69E7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55531" y="2787963"/>
            <a:ext cx="634330" cy="634330"/>
          </a:xfrm>
          <a:prstGeom prst="rect">
            <a:avLst/>
          </a:prstGeom>
        </p:spPr>
      </p:pic>
      <p:pic>
        <p:nvPicPr>
          <p:cNvPr id="6" name="Picture 5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azure}[1]{{\color{azure}#1}}&#10;\usepackage{cancel}&#10;\begin{document}&#10;&#10;$$\nabla_\theta\cL_0 v_0(t,x) = \cblue{\nabla_x v_0(t,x)}\nabla_\theta\mu_0 (t,x) +\cancel{ \frac{1}{2}\tr(\cblue{H_x[v_0](t,x)}\nabla_\theta(\sigma_0\sigma_0^\top)(t,x))}$$&#10;\end{document}&#10;" title="IguanaTex Bitmap Display">
            <a:extLst>
              <a:ext uri="{FF2B5EF4-FFF2-40B4-BE49-F238E27FC236}">
                <a16:creationId xmlns:a16="http://schemas.microsoft.com/office/drawing/2014/main" id="{8DEEB5EE-E26E-50DC-49C9-D5D8FEAC72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36761" y="1837320"/>
            <a:ext cx="7870476" cy="612572"/>
          </a:xfrm>
          <a:prstGeom prst="rect">
            <a:avLst/>
          </a:prstGeom>
        </p:spPr>
      </p:pic>
      <p:pic>
        <p:nvPicPr>
          <p:cNvPr id="43" name="Picture 42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azure}[1]{{\color{azure}#1}}&#10;\newcommand{\cpurple}[1]{{\color{purple}#1}}&#10;\setlength{\textwidth}{11cm}&#10;\begin{document}&#10;$$ \nabla_{\theta} v_0(0,x) = E\sqbk{\int_0^T\nabla_{\theta}\cL_0 v_0(t,X_0^x(t)) + \nabla_{\theta} \rho_0(r,X_0^x(t))dt}$$&#10;&#10;&#10;\end{document}&#10;" title="IguanaTex Bitmap Display">
            <a:extLst>
              <a:ext uri="{FF2B5EF4-FFF2-40B4-BE49-F238E27FC236}">
                <a16:creationId xmlns:a16="http://schemas.microsoft.com/office/drawing/2014/main" id="{F00F8B41-D325-AFC8-3BA0-68596F25948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347630" y="1015484"/>
            <a:ext cx="6448736" cy="758856"/>
          </a:xfrm>
          <a:prstGeom prst="rect">
            <a:avLst/>
          </a:prstGeom>
          <a:effectLst/>
        </p:spPr>
      </p:pic>
      <p:pic>
        <p:nvPicPr>
          <p:cNvPr id="57" name="Picture 56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azure}[1]{{\color{azure}#1}}&#10;\newcommand{\cpurple}[1]{{\color{purple}#1}}&#10;\setlength{\textwidth}{11cm}&#10;\begin{document}&#10;$$ \begin{aligned}&#10;\nabla_{\theta} v_0(0,x) &amp;= E\sqbk{\int_0^T\cblue{Z(t,X_0^x(t))}\nabla_{\cred\theta}\mu_0(t,X_0^x(t)) + \nabla_{\cred\theta} \rho_0(t,X_0^x(t))dt}\\&#10;&amp;= T E\sqbk{\cblue{Z(\tau,X_0^x(\tau))}\nabla_{\cred\theta}\mu_0(\tau,X_0^x(\tau)) + \nabla_{\cred\theta} \rho_0(\tau,X_0^x(\tau))}\end{aligned}$$&#10;where $\tau \sim \unif[0,T]$. &#10;&#10;\end{document}&#10;" title="IguanaTex Bitmap Display">
            <a:extLst>
              <a:ext uri="{FF2B5EF4-FFF2-40B4-BE49-F238E27FC236}">
                <a16:creationId xmlns:a16="http://schemas.microsoft.com/office/drawing/2014/main" id="{B4FDCE4C-BFD3-66C0-FC6D-A034242939A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55635" y="3463515"/>
            <a:ext cx="7632727" cy="169599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847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2A9AC-C75B-1692-38BD-149CE348F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Summary</a:t>
            </a:r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A90F9-B9FD-921F-06F9-A18C49B16AB2}"/>
              </a:ext>
            </a:extLst>
          </p:cNvPr>
          <p:cNvGrpSpPr/>
          <p:nvPr/>
        </p:nvGrpSpPr>
        <p:grpSpPr>
          <a:xfrm>
            <a:off x="320040" y="947031"/>
            <a:ext cx="8503920" cy="1657135"/>
            <a:chOff x="320040" y="1077255"/>
            <a:chExt cx="8503920" cy="1657135"/>
          </a:xfrm>
        </p:grpSpPr>
        <p:pic>
          <p:nvPicPr>
            <p:cNvPr id="4" name="Picture 3" descr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$$\text{s.t. }X_{\theta}^x(t)= x + \int_0^t\mu_{\theta}(s,X_{\theta}^x(s))ds + \int_0^t\sigma_{\theta}(s,X_\theta^x(s))dB(s)$$&#10;&#10;\end{document}&#10;" title="IguanaTex Bitmap Display">
              <a:extLst>
                <a:ext uri="{FF2B5EF4-FFF2-40B4-BE49-F238E27FC236}">
                  <a16:creationId xmlns:a16="http://schemas.microsoft.com/office/drawing/2014/main" id="{8FF69032-FE8C-CE31-0E66-64665E275723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320040" y="1876292"/>
              <a:ext cx="5904001" cy="563657"/>
            </a:xfrm>
            <a:prstGeom prst="rect">
              <a:avLst/>
            </a:prstGeom>
          </p:spPr>
        </p:pic>
        <p:pic>
          <p:nvPicPr>
            <p:cNvPr id="5" name="Picture 4" descr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&#10;$$\min_\theta v_\theta(x)= \min_\theta E\sqbk{\int_0^T\rho(X_\theta^x(t))dt+ g(X_\theta^x(T))}$$&#10;&#10;\end{document}&#10;" title="IguanaTex Bitmap Display">
              <a:extLst>
                <a:ext uri="{FF2B5EF4-FFF2-40B4-BE49-F238E27FC236}">
                  <a16:creationId xmlns:a16="http://schemas.microsoft.com/office/drawing/2014/main" id="{55997269-F86A-9FE0-84D3-B51CEA758D42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320040" y="1077255"/>
              <a:ext cx="4794517" cy="682971"/>
            </a:xfrm>
            <a:prstGeom prst="rect">
              <a:avLst/>
            </a:prstGeom>
          </p:spPr>
        </p:pic>
        <p:pic>
          <p:nvPicPr>
            <p:cNvPr id="6" name="Picture 5" descr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x,X^x_\theta(t)\in\R^\cblue{d}; \ \theta\in\R^\cred{n}$$&#10;&#10;&#10;&#10;\end{document}&#10;" title="IguanaTex Bitmap Display">
              <a:extLst>
                <a:ext uri="{FF2B5EF4-FFF2-40B4-BE49-F238E27FC236}">
                  <a16:creationId xmlns:a16="http://schemas.microsoft.com/office/drawing/2014/main" id="{A4C0C59D-358D-107E-AFE3-4CCEEEBC5564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320040" y="2471076"/>
              <a:ext cx="2194286" cy="263314"/>
            </a:xfrm>
            <a:prstGeom prst="rect">
              <a:avLst/>
            </a:prstGeom>
          </p:spPr>
        </p:pic>
        <p:pic>
          <p:nvPicPr>
            <p:cNvPr id="14" name="Picture 13" descr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\cred{n}\gg\cblue{d}$$&#10;&#10;&#10;&#10;\end{document}&#10;" title="IguanaTex Bitmap Display">
              <a:extLst>
                <a:ext uri="{FF2B5EF4-FFF2-40B4-BE49-F238E27FC236}">
                  <a16:creationId xmlns:a16="http://schemas.microsoft.com/office/drawing/2014/main" id="{53DA1BA1-7247-F2B7-D6F1-6EC759BC74DF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7483730" y="2397774"/>
              <a:ext cx="917421" cy="263314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B2387D-7EE6-5FA0-0B1E-C8AED5AAD30F}"/>
                </a:ext>
              </a:extLst>
            </p:cNvPr>
            <p:cNvGrpSpPr/>
            <p:nvPr/>
          </p:nvGrpSpPr>
          <p:grpSpPr>
            <a:xfrm>
              <a:off x="7051830" y="1077255"/>
              <a:ext cx="1772130" cy="1283573"/>
              <a:chOff x="6978355" y="2309740"/>
              <a:chExt cx="2032661" cy="141958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3AABA02-03F0-3D80-8420-F20C7F808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85979" y="2309740"/>
                <a:ext cx="2025037" cy="1412101"/>
              </a:xfrm>
              <a:prstGeom prst="rect">
                <a:avLst/>
              </a:prstGeom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FDD9CA9-1EFB-AF4C-347C-838B0B6B7C6E}"/>
                  </a:ext>
                </a:extLst>
              </p:cNvPr>
              <p:cNvSpPr/>
              <p:nvPr/>
            </p:nvSpPr>
            <p:spPr>
              <a:xfrm>
                <a:off x="7254240" y="2309937"/>
                <a:ext cx="1470660" cy="141939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3A52360-18A1-C96C-380B-EB833A14114F}"/>
                  </a:ext>
                </a:extLst>
              </p:cNvPr>
              <p:cNvSpPr/>
              <p:nvPr/>
            </p:nvSpPr>
            <p:spPr>
              <a:xfrm flipH="1">
                <a:off x="6978355" y="2455552"/>
                <a:ext cx="176825" cy="1121864"/>
              </a:xfrm>
              <a:prstGeom prst="ellipse">
                <a:avLst/>
              </a:prstGeom>
              <a:noFill/>
              <a:ln>
                <a:solidFill>
                  <a:srgbClr val="1B0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2" name="Picture 21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azure}[1]{{\color{azure}#1}}&#10;\newcommand{\cpurple}[1]{{\color{purple}#1}}&#10;\setlength{\textwidth}{11cm}&#10;\begin{document}&#10;The \cazure{generator gradient} estimator:&#10;$$ \begin{aligned}&#10;\nabla_{\theta} v_0(0,x) = T E\sqbk{\cblue{Z(\tau,X_0^x(\tau))}\nabla_{\cred\theta}\mu_0(\tau,X_0^x(\tau)) + \nabla_{\cred\theta} \rho_0(\tau,X_0^x(\tau))}\end{aligned}$$&#10;&#10;\end{document}&#10;" title="IguanaTex Bitmap Display">
            <a:extLst>
              <a:ext uri="{FF2B5EF4-FFF2-40B4-BE49-F238E27FC236}">
                <a16:creationId xmlns:a16="http://schemas.microsoft.com/office/drawing/2014/main" id="{0AE7DDDA-A04C-6395-55F6-E7A7D7C66D2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20040" y="2919036"/>
            <a:ext cx="7466631" cy="793904"/>
          </a:xfrm>
          <a:prstGeom prst="rect">
            <a:avLst/>
          </a:prstGeom>
          <a:effectLst/>
        </p:spPr>
      </p:pic>
      <p:pic>
        <p:nvPicPr>
          <p:cNvPr id="23" name="Picture 22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purple}[1]{{\color{purple}#1}}&#10;\newcommand{\cazure}[1]{{\color{azure}#1}}&#10;\setlength{\textwidth}{10cm}&#10;\begin{document}&#10;$$\begin{aligned}\del_t\cpurple{v_\theta} + \cL_\theta \cpurple{v_\theta} + \cviolet{\rho_\theta} &amp;= 0, \quad &#10;&amp;&amp;\cpurple{v_\theta(T,\cd)} = g_\theta\\&#10;\del_{\theta_i}(\del_tv_\theta + \cL_\theta v_\theta + \rho_\theta) &amp;= 0, \quad &amp;&amp;\del_{\theta_i}v_\theta(T,\cd) = \del_{\theta_i} g_\theta\\&#10; \del_t\cpurple{\del_{\theta_i}v_\theta} +\cL_\theta \cpurple{\del_{\theta_i} v_\theta} + \cviolet{\del_{\theta_i}\cL_\theta v_\theta + \del_{\theta_i}\rho_\theta} &amp;= 0, \quad &amp;&amp;\cpurple{\del_{\theta_i}v_\theta(T,\cd)} = \del_{\theta_i} g_\theta.&#10;\end{aligned}$$&#10;$$ $$ &#10;&#10;\end{document}&#10;" title="IguanaTex Bitmap Display">
            <a:extLst>
              <a:ext uri="{FF2B5EF4-FFF2-40B4-BE49-F238E27FC236}">
                <a16:creationId xmlns:a16="http://schemas.microsoft.com/office/drawing/2014/main" id="{B5F9B33F-FF17-30C5-9EC8-3290C8F3CE5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40582" y="4150698"/>
            <a:ext cx="7062835" cy="101333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2232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355D7-DD90-C229-FB3E-DF5206289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D3634-C240-2A73-3863-A0CD33A1D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Quality of the Estimators</a:t>
            </a:r>
          </a:p>
        </p:txBody>
      </p:sp>
      <p:pic>
        <p:nvPicPr>
          <p:cNvPr id="4" name="Picture 3" descr="A graph with numbers and a graph&#10;&#10;Description automatically generated with medium confidence">
            <a:extLst>
              <a:ext uri="{FF2B5EF4-FFF2-40B4-BE49-F238E27FC236}">
                <a16:creationId xmlns:a16="http://schemas.microsoft.com/office/drawing/2014/main" id="{6BD27E84-4C11-E6DD-249D-6A6203DF7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855" y="1474603"/>
            <a:ext cx="5685515" cy="3936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39354F-0F43-0082-97F5-EE24BDE33B38}"/>
              </a:ext>
            </a:extLst>
          </p:cNvPr>
          <p:cNvSpPr txBox="1"/>
          <p:nvPr/>
        </p:nvSpPr>
        <p:spPr>
          <a:xfrm>
            <a:off x="320040" y="1057636"/>
            <a:ext cx="7349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+mj-lt"/>
              </a:rPr>
              <a:t>Compare the estimated gradient values of the estimators: </a:t>
            </a:r>
          </a:p>
        </p:txBody>
      </p:sp>
    </p:spTree>
    <p:extLst>
      <p:ext uri="{BB962C8B-B14F-4D97-AF65-F5344CB8AC3E}">
        <p14:creationId xmlns:p14="http://schemas.microsoft.com/office/powerpoint/2010/main" val="413383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81315-5DB0-F389-714F-F163255C8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0066-46FB-4DE8-DCF7-54EB332C1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Stochastic Gradient Flow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2BB55A4-E533-EDFD-9AC4-BC832E41DC8E}"/>
              </a:ext>
            </a:extLst>
          </p:cNvPr>
          <p:cNvGrpSpPr/>
          <p:nvPr/>
        </p:nvGrpSpPr>
        <p:grpSpPr>
          <a:xfrm>
            <a:off x="474921" y="1057636"/>
            <a:ext cx="8194158" cy="3443170"/>
            <a:chOff x="474921" y="1057636"/>
            <a:chExt cx="8194158" cy="344317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A5F6001-7A34-508F-123B-B088D0D9088D}"/>
                </a:ext>
              </a:extLst>
            </p:cNvPr>
            <p:cNvSpPr/>
            <p:nvPr/>
          </p:nvSpPr>
          <p:spPr>
            <a:xfrm>
              <a:off x="474921" y="1057636"/>
              <a:ext cx="8194158" cy="344317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azure}[1]{{\color{azure}#1}}&#10;\usepackage{cancel}&#10;\setlength{\textwidth}{10.5cm}&#10;\begin{document}&#10;&#10;\textbf{Theorem }(Stochastic Gradient Flow, Informal, see [Protter 2005]): Assume sufficient smoothness and integrability of the SDE parameters, then there exists a process $\set{X_0^x(t,s):x\in\R^d, s\in[ t,T]}$ that is $C^{1,0}$ almost surely. &#10;&#10;Moreover, $X_0^x(t,s),\nabla_x X_0^x(t,s)$ solves the system of $\cblue d+\cblue d^2$ SDEs: &#10;$$\begin{aligned}X_{0}^x(t,s)&amp;= x + \int_t^s\mu_{0}(r,X_{0}^x(r))dr + \int_t^s\sigma_{0}(r,X_\theta^x(r))dB(r)\\&#10;\cblue{\nabla_x X_{0}^x(t,s)}&amp;= I_\cblue d + \int_t^s\nabla_x\mu_{0}\cblue{\nabla_x X_{0}^x(t,r)}dr + \int_t^s\nabla_x\sigma_{0}\cblue{\nabla_x X_{0}^x(t,r)} dB(r)&#10;\end{aligned}$$&#10;&#10;\end{document}&#10;" title="IguanaTex Bitmap Display">
              <a:extLst>
                <a:ext uri="{FF2B5EF4-FFF2-40B4-BE49-F238E27FC236}">
                  <a16:creationId xmlns:a16="http://schemas.microsoft.com/office/drawing/2014/main" id="{7917AEDD-015D-803E-7789-F76AC500196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715237" y="1214194"/>
              <a:ext cx="7716574" cy="3139374"/>
            </a:xfrm>
            <a:prstGeom prst="rect">
              <a:avLst/>
            </a:prstGeom>
          </p:spPr>
        </p:pic>
      </p:grpSp>
      <p:pic>
        <p:nvPicPr>
          <p:cNvPr id="44" name="Picture 43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azure}[1]{{\color{azure}#1}}&#10;\usepackage{cancel}&#10;\setlength{\textwidth}{11cm}&#10;\begin{document}&#10;&#10;Implication: $\cblue{\nabla_x X_0^x(t,s)}\in\R^{\cblue d^2}$ can be simulated using these SDEs. &#10;&#10;\end{document}&#10;" title="IguanaTex Bitmap Display">
            <a:extLst>
              <a:ext uri="{FF2B5EF4-FFF2-40B4-BE49-F238E27FC236}">
                <a16:creationId xmlns:a16="http://schemas.microsoft.com/office/drawing/2014/main" id="{BE191B96-9501-8C04-9803-4C1F0085B9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15237" y="4607817"/>
            <a:ext cx="7177145" cy="31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CC3B-3B0D-C6DF-F95B-D5B29AA71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Parameterized SDEs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56CEA-CD40-DB4D-7C87-2E508BCE49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300"/>
              <a:t>Continuous time </a:t>
            </a:r>
            <a:r>
              <a:rPr lang="en-US" altLang="zh-CN"/>
              <a:t>stochastic system modeling with p</a:t>
            </a:r>
            <a:r>
              <a:rPr lang="en-US" sz="2300"/>
              <a:t>arameterized </a:t>
            </a:r>
            <a:r>
              <a:rPr lang="en-US" i="1"/>
              <a:t>s</a:t>
            </a:r>
            <a:r>
              <a:rPr lang="en-US" sz="2300" i="1"/>
              <a:t>tochastic </a:t>
            </a:r>
            <a:r>
              <a:rPr lang="en-US" i="1"/>
              <a:t>d</a:t>
            </a:r>
            <a:r>
              <a:rPr lang="en-US" sz="2300" i="1"/>
              <a:t>ifferential equation </a:t>
            </a:r>
            <a:r>
              <a:rPr lang="en-US" sz="2300"/>
              <a:t>(SDE) with j</a:t>
            </a:r>
            <a:r>
              <a:rPr lang="en-US" altLang="zh-CN" sz="2300"/>
              <a:t>umps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13" name="Picture 12" descr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&#10;$$X_{\theta}^x(t)= x + \int_0^t\mu_{\theta}(s,X_{\theta}^x(s))ds + \int_0^t\sigma_{\theta}(s,X_\theta^x(s-))dB(s)+ \int_0^t dJ_{\theta}(s)$$&#10;&#10;\end{document}&#10;" title="IguanaTex Bitmap Display">
            <a:extLst>
              <a:ext uri="{FF2B5EF4-FFF2-40B4-BE49-F238E27FC236}">
                <a16:creationId xmlns:a16="http://schemas.microsoft.com/office/drawing/2014/main" id="{A791872E-58AF-2555-CA20-A12C9CE9053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06398" y="1923470"/>
            <a:ext cx="6931200" cy="563657"/>
          </a:xfrm>
          <a:prstGeom prst="rect">
            <a:avLst/>
          </a:prstGeom>
        </p:spPr>
      </p:pic>
      <p:pic>
        <p:nvPicPr>
          <p:cNvPr id="5" name="Picture 4" descr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x,X^x_\theta(t)\in\R^\cblue{d}; \ \theta\in\R^\cred{n}$$&#10;&#10;&#10;&#10;\end{document}&#10;" title="IguanaTex Bitmap Display">
            <a:extLst>
              <a:ext uri="{FF2B5EF4-FFF2-40B4-BE49-F238E27FC236}">
                <a16:creationId xmlns:a16="http://schemas.microsoft.com/office/drawing/2014/main" id="{AE5A439C-8F7D-36E2-132F-64FFAE1B34D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0039" y="2596129"/>
            <a:ext cx="2194286" cy="2633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01F460-64E6-8217-8A92-EFDB0BD02E6F}"/>
              </a:ext>
            </a:extLst>
          </p:cNvPr>
          <p:cNvSpPr txBox="1"/>
          <p:nvPr/>
        </p:nvSpPr>
        <p:spPr>
          <a:xfrm>
            <a:off x="1210829" y="4823170"/>
            <a:ext cx="17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+mj-lt"/>
              </a:rPr>
              <a:t>ODEs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C792C0-15E8-8DD1-A9FE-D668AC7CDE16}"/>
              </a:ext>
            </a:extLst>
          </p:cNvPr>
          <p:cNvSpPr txBox="1"/>
          <p:nvPr/>
        </p:nvSpPr>
        <p:spPr>
          <a:xfrm>
            <a:off x="3437331" y="4819724"/>
            <a:ext cx="226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+mj-lt"/>
              </a:rPr>
              <a:t>Continuous Diffusions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60A016-D7DB-F496-E48F-E2D04BD86DC7}"/>
              </a:ext>
            </a:extLst>
          </p:cNvPr>
          <p:cNvSpPr txBox="1"/>
          <p:nvPr/>
        </p:nvSpPr>
        <p:spPr>
          <a:xfrm>
            <a:off x="5992690" y="4818980"/>
            <a:ext cx="226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+mj-lt"/>
              </a:rPr>
              <a:t>Pure Jump Processes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F33561-6DD6-9B1E-18E4-8262381EED8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242" y="2973444"/>
            <a:ext cx="7659516" cy="189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0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89CA678-79AF-B9A5-18E0-E200559B0EF3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2972282" y="4348933"/>
            <a:ext cx="478992" cy="617868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82DE74E-6635-75F2-5F0E-0FBA34C4885E}"/>
              </a:ext>
            </a:extLst>
          </p:cNvPr>
          <p:cNvSpPr/>
          <p:nvPr/>
        </p:nvSpPr>
        <p:spPr>
          <a:xfrm>
            <a:off x="320040" y="992372"/>
            <a:ext cx="7917180" cy="3579628"/>
          </a:xfrm>
          <a:prstGeom prst="roundRect">
            <a:avLst>
              <a:gd name="adj" fmla="val 1137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0CC3B-3B0D-C6DF-F95B-D5B29AA71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Managerial and Engineering Applications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7C6204-1C82-09B4-2485-8964743803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96" r="28445"/>
          <a:stretch/>
        </p:blipFill>
        <p:spPr>
          <a:xfrm>
            <a:off x="546867" y="1108036"/>
            <a:ext cx="2401895" cy="3363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A0DEC3-A28F-8529-6692-0E63C430A1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458"/>
          <a:stretch/>
        </p:blipFill>
        <p:spPr>
          <a:xfrm>
            <a:off x="3067315" y="1100130"/>
            <a:ext cx="2401895" cy="33631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25738F-FC8D-DD12-09BB-969856CD51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8159"/>
          <a:stretch/>
        </p:blipFill>
        <p:spPr>
          <a:xfrm>
            <a:off x="5587763" y="1100130"/>
            <a:ext cx="2401895" cy="33631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435A6B2-5171-D914-E14D-9CF1F9944395}"/>
              </a:ext>
            </a:extLst>
          </p:cNvPr>
          <p:cNvSpPr txBox="1"/>
          <p:nvPr/>
        </p:nvSpPr>
        <p:spPr>
          <a:xfrm>
            <a:off x="659214" y="4537962"/>
            <a:ext cx="2177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Financial Engineering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72AD4E-2E95-0374-EF76-9AEBE1490544}"/>
              </a:ext>
            </a:extLst>
          </p:cNvPr>
          <p:cNvSpPr txBox="1"/>
          <p:nvPr/>
        </p:nvSpPr>
        <p:spPr>
          <a:xfrm>
            <a:off x="3417099" y="4530807"/>
            <a:ext cx="181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Queueing System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AB05CF-83DD-B540-728F-9247B5150C16}"/>
              </a:ext>
            </a:extLst>
          </p:cNvPr>
          <p:cNvSpPr txBox="1"/>
          <p:nvPr/>
        </p:nvSpPr>
        <p:spPr>
          <a:xfrm>
            <a:off x="5849702" y="4537962"/>
            <a:ext cx="1878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Stochastic Control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8F8BE5-1BF0-E7D6-AA23-ED05B44C4F61}"/>
              </a:ext>
            </a:extLst>
          </p:cNvPr>
          <p:cNvSpPr txBox="1"/>
          <p:nvPr/>
        </p:nvSpPr>
        <p:spPr>
          <a:xfrm>
            <a:off x="3451274" y="4782135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chemeClr val="tx2"/>
                </a:solidFill>
              </a:rPr>
              <a:t>Generative AI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491FF5-BF97-1174-5753-E4E5464D2696}"/>
              </a:ext>
            </a:extLst>
          </p:cNvPr>
          <p:cNvSpPr txBox="1"/>
          <p:nvPr/>
        </p:nvSpPr>
        <p:spPr>
          <a:xfrm>
            <a:off x="7989658" y="2232660"/>
            <a:ext cx="1234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tx2"/>
                </a:solidFill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04057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/>
      <p:bldP spid="18" grpId="0"/>
      <p:bldP spid="19" grpId="0"/>
      <p:bldP spid="23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CC3B-3B0D-C6DF-F95B-D5B29AA71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56CEA-CD40-DB4D-7C87-2E508BCE49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Contemporary settings: </a:t>
            </a:r>
          </a:p>
        </p:txBody>
      </p:sp>
      <p:pic>
        <p:nvPicPr>
          <p:cNvPr id="45" name="Picture 44" descr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$$\text{s.t. }X_{\theta}^x(t)= x + \int_0^t\mu_{\theta}(s,X_{\theta}^x(s))ds + \int_0^t\sigma_{\theta}(s,X_\theta^x(s))dB(s)$$&#10;&#10;\end{document}&#10;" title="IguanaTex Bitmap Display">
            <a:extLst>
              <a:ext uri="{FF2B5EF4-FFF2-40B4-BE49-F238E27FC236}">
                <a16:creationId xmlns:a16="http://schemas.microsoft.com/office/drawing/2014/main" id="{13A1B0CC-A446-384E-48D6-690E1EAE033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19995" y="1705033"/>
            <a:ext cx="5904001" cy="563657"/>
          </a:xfrm>
          <a:prstGeom prst="rect">
            <a:avLst/>
          </a:prstGeom>
        </p:spPr>
      </p:pic>
      <p:pic>
        <p:nvPicPr>
          <p:cNvPr id="8" name="Picture 7" descr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&#10;$$\min_\theta v_\theta(x)= \min_\theta E\sqbk{\int_0^T\rho(X_\theta^x(t))dt+ g(X_\theta^x(T))}$$&#10;&#10;\end{document}&#10;" title="IguanaTex Bitmap Display">
            <a:extLst>
              <a:ext uri="{FF2B5EF4-FFF2-40B4-BE49-F238E27FC236}">
                <a16:creationId xmlns:a16="http://schemas.microsoft.com/office/drawing/2014/main" id="{B852CAA4-F9C6-82DE-641B-F4CAA3DBC77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174736" y="967513"/>
            <a:ext cx="4794517" cy="682971"/>
          </a:xfrm>
          <a:prstGeom prst="rect">
            <a:avLst/>
          </a:prstGeom>
        </p:spPr>
      </p:pic>
      <p:pic>
        <p:nvPicPr>
          <p:cNvPr id="17" name="Picture 16" descr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x,X^x_\theta(t)\in\R^\cblue{d}; \ \theta\in\R^\cred{n}$$&#10;&#10;&#10;&#10;\end{document}&#10;" title="IguanaTex Bitmap Display">
            <a:extLst>
              <a:ext uri="{FF2B5EF4-FFF2-40B4-BE49-F238E27FC236}">
                <a16:creationId xmlns:a16="http://schemas.microsoft.com/office/drawing/2014/main" id="{CEAF1D04-B8E0-F129-47CD-C8DAD8D6334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20040" y="2343502"/>
            <a:ext cx="2194286" cy="2633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B0C47D-710D-C5AA-11E0-CD6D5268E3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6786" y="2786732"/>
            <a:ext cx="2625042" cy="1830497"/>
          </a:xfrm>
          <a:prstGeom prst="rect">
            <a:avLst/>
          </a:prstGeom>
        </p:spPr>
      </p:pic>
      <p:pic>
        <p:nvPicPr>
          <p:cNvPr id="22" name="Picture 21" descr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(x,s)$$&#10;&#10;&#10;&#10;\end{document}&#10;" title="IguanaTex Bitmap Display">
            <a:extLst>
              <a:ext uri="{FF2B5EF4-FFF2-40B4-BE49-F238E27FC236}">
                <a16:creationId xmlns:a16="http://schemas.microsoft.com/office/drawing/2014/main" id="{2094D79F-EE8E-2E34-AF2E-A2841394C75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961703" y="3540210"/>
            <a:ext cx="470400" cy="229028"/>
          </a:xfrm>
          <a:prstGeom prst="rect">
            <a:avLst/>
          </a:prstGeom>
        </p:spPr>
      </p:pic>
      <p:pic>
        <p:nvPicPr>
          <p:cNvPr id="25" name="Picture 24" descr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\mu_\theta(s,x)$$&#10;&#10;&#10;&#10;\end{document}&#10;" title="IguanaTex Bitmap Display">
            <a:extLst>
              <a:ext uri="{FF2B5EF4-FFF2-40B4-BE49-F238E27FC236}">
                <a16:creationId xmlns:a16="http://schemas.microsoft.com/office/drawing/2014/main" id="{0858B74B-E2F0-863D-C5C3-387B4D49D86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486511" y="3540210"/>
            <a:ext cx="728228" cy="229028"/>
          </a:xfrm>
          <a:prstGeom prst="rect">
            <a:avLst/>
          </a:prstGeom>
        </p:spPr>
      </p:pic>
      <p:pic>
        <p:nvPicPr>
          <p:cNvPr id="30" name="Picture 29" descr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\cred{n}\gg\cblue{d}$$&#10;&#10;&#10;&#10;\end{document}&#10;" title="IguanaTex Bitmap Display">
            <a:extLst>
              <a:ext uri="{FF2B5EF4-FFF2-40B4-BE49-F238E27FC236}">
                <a16:creationId xmlns:a16="http://schemas.microsoft.com/office/drawing/2014/main" id="{BE7010F8-A0DA-288F-D179-1B92FCFE0DC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240876" y="4763441"/>
            <a:ext cx="1337905" cy="38400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8ECAEBE2-A886-F527-C07B-55D8BD0B5AF0}"/>
              </a:ext>
            </a:extLst>
          </p:cNvPr>
          <p:cNvSpPr/>
          <p:nvPr/>
        </p:nvSpPr>
        <p:spPr>
          <a:xfrm>
            <a:off x="4029107" y="2786732"/>
            <a:ext cx="1863705" cy="180281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\theta$$&#10;&#10;&#10;&#10;\end{document}&#10;" title="IguanaTex Bitmap Display">
            <a:extLst>
              <a:ext uri="{FF2B5EF4-FFF2-40B4-BE49-F238E27FC236}">
                <a16:creationId xmlns:a16="http://schemas.microsoft.com/office/drawing/2014/main" id="{381F2F96-5A68-BAE8-E0CD-9B0FAE9A672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892948" y="2441626"/>
            <a:ext cx="160000" cy="272000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567D51B7-3E63-CE52-5F87-319BCBD22001}"/>
              </a:ext>
            </a:extLst>
          </p:cNvPr>
          <p:cNvSpPr/>
          <p:nvPr/>
        </p:nvSpPr>
        <p:spPr>
          <a:xfrm flipH="1">
            <a:off x="2932216" y="3485661"/>
            <a:ext cx="335554" cy="338126"/>
          </a:xfrm>
          <a:prstGeom prst="ellipse">
            <a:avLst/>
          </a:prstGeom>
          <a:noFill/>
          <a:ln>
            <a:solidFill>
              <a:srgbClr val="1B0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BE174-515A-CAB1-600E-77FE21A5A671}"/>
              </a:ext>
            </a:extLst>
          </p:cNvPr>
          <p:cNvSpPr txBox="1"/>
          <p:nvPr/>
        </p:nvSpPr>
        <p:spPr>
          <a:xfrm>
            <a:off x="5933996" y="4747331"/>
            <a:ext cx="32573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Georgia" panose="02040502050405020303" pitchFamily="18" charset="0"/>
              </a:rPr>
              <a:t>Overparameterization</a:t>
            </a:r>
          </a:p>
        </p:txBody>
      </p:sp>
    </p:spTree>
    <p:extLst>
      <p:ext uri="{BB962C8B-B14F-4D97-AF65-F5344CB8AC3E}">
        <p14:creationId xmlns:p14="http://schemas.microsoft.com/office/powerpoint/2010/main" val="5330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1" grpId="0" animBg="1"/>
      <p:bldP spid="46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C5529-B175-9277-D236-A2EF9DA2C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0FB96-15F0-51B9-65D5-92C12EB8A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Optimizing</a:t>
            </a:r>
            <a:r>
              <a:rPr lang="en-US" b="1"/>
              <a:t> </a:t>
            </a:r>
            <a:r>
              <a:rPr lang="en-US"/>
              <a:t>Overparameterized SDEs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4E975-93CB-3500-3D02-6560FA624E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0040" y="3664689"/>
            <a:ext cx="8502650" cy="169569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Goal: </a:t>
            </a:r>
          </a:p>
          <a:p>
            <a:pPr marL="0" indent="0" algn="ctr">
              <a:buNone/>
            </a:pPr>
            <a:r>
              <a:rPr lang="en-US"/>
              <a:t>Efficient stochastic gradient estimation</a:t>
            </a:r>
          </a:p>
          <a:p>
            <a:pPr marL="0" indent="0" algn="ctr">
              <a:buNone/>
            </a:pPr>
            <a:r>
              <a:rPr lang="en-US"/>
              <a:t>in this </a:t>
            </a:r>
            <a:r>
              <a:rPr lang="en-US" b="1">
                <a:solidFill>
                  <a:schemeClr val="tx1"/>
                </a:solidFill>
              </a:rPr>
              <a:t>overparameterized</a:t>
            </a:r>
            <a:r>
              <a:rPr lang="en-US"/>
              <a:t> setting</a:t>
            </a:r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558E77-B1AD-BD78-2DC6-60EA6AF412D5}"/>
              </a:ext>
            </a:extLst>
          </p:cNvPr>
          <p:cNvGrpSpPr/>
          <p:nvPr/>
        </p:nvGrpSpPr>
        <p:grpSpPr>
          <a:xfrm>
            <a:off x="2772621" y="2521458"/>
            <a:ext cx="2032661" cy="1419587"/>
            <a:chOff x="6978355" y="2309740"/>
            <a:chExt cx="2032661" cy="141958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12834E5-4FAB-133E-5E44-4F73DC4B9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85979" y="2309740"/>
              <a:ext cx="2025037" cy="1412101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4BF6DCB-FE96-876C-A3A6-198B54131ABC}"/>
                </a:ext>
              </a:extLst>
            </p:cNvPr>
            <p:cNvSpPr/>
            <p:nvPr/>
          </p:nvSpPr>
          <p:spPr>
            <a:xfrm>
              <a:off x="7254240" y="2309937"/>
              <a:ext cx="1470660" cy="141939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7CCFB36-023B-EBD7-E021-9BEEB7F65985}"/>
                </a:ext>
              </a:extLst>
            </p:cNvPr>
            <p:cNvSpPr/>
            <p:nvPr/>
          </p:nvSpPr>
          <p:spPr>
            <a:xfrm flipH="1">
              <a:off x="6978355" y="2455552"/>
              <a:ext cx="176825" cy="1121864"/>
            </a:xfrm>
            <a:prstGeom prst="ellipse">
              <a:avLst/>
            </a:prstGeom>
            <a:noFill/>
            <a:ln>
              <a:solidFill>
                <a:srgbClr val="1B0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\cred{n}\gg\cblue{d}$$&#10;&#10;&#10;&#10;\end{document}&#10;" title="IguanaTex Bitmap Display">
            <a:extLst>
              <a:ext uri="{FF2B5EF4-FFF2-40B4-BE49-F238E27FC236}">
                <a16:creationId xmlns:a16="http://schemas.microsoft.com/office/drawing/2014/main" id="{214486E4-A8AA-F813-845C-64486F1A75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085238" y="3087445"/>
            <a:ext cx="958520" cy="27511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AF62229-E6B9-6BB5-0A45-8537011B3B00}"/>
              </a:ext>
            </a:extLst>
          </p:cNvPr>
          <p:cNvGrpSpPr/>
          <p:nvPr/>
        </p:nvGrpSpPr>
        <p:grpSpPr>
          <a:xfrm>
            <a:off x="320040" y="1069170"/>
            <a:ext cx="7203956" cy="1645369"/>
            <a:chOff x="320040" y="1069170"/>
            <a:chExt cx="7203956" cy="164536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F1F2460-45DC-E7C6-0FBF-64DE5A171459}"/>
                </a:ext>
              </a:extLst>
            </p:cNvPr>
            <p:cNvGrpSpPr/>
            <p:nvPr/>
          </p:nvGrpSpPr>
          <p:grpSpPr>
            <a:xfrm>
              <a:off x="1619995" y="1069170"/>
              <a:ext cx="5904001" cy="1321440"/>
              <a:chOff x="1619995" y="1069170"/>
              <a:chExt cx="5904001" cy="1321440"/>
            </a:xfrm>
          </p:grpSpPr>
          <p:pic>
            <p:nvPicPr>
              <p:cNvPr id="17" name="Picture 16" descr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&#10;$$\nabla_\theta v_\theta(x)= \nabla_\theta E\sqbk{\int_0^T\rho(X_\theta^x(t))dt+ g(X_\theta^x(T))}$$&#10;&#10;\end{document}&#10;" title="IguanaTex Bitmap Display">
                <a:extLst>
                  <a:ext uri="{FF2B5EF4-FFF2-40B4-BE49-F238E27FC236}">
                    <a16:creationId xmlns:a16="http://schemas.microsoft.com/office/drawing/2014/main" id="{76C9ECCE-A5E3-4012-498B-21C88317406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2300907" y="1069170"/>
                <a:ext cx="4542173" cy="682971"/>
              </a:xfrm>
              <a:prstGeom prst="rect">
                <a:avLst/>
              </a:prstGeom>
            </p:spPr>
          </p:pic>
          <p:pic>
            <p:nvPicPr>
              <p:cNvPr id="20" name="Picture 19" descr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$$\text{s.t. }X_{\theta}^x(t)= x + \int_0^t\mu_{\theta}(s,X_{\theta}^x(s))ds + \int_0^t\sigma_{\theta}(s,X_\theta^x(s))dB(s)$$&#10;&#10;\end{document}&#10;" title="IguanaTex Bitmap Display">
                <a:extLst>
                  <a:ext uri="{FF2B5EF4-FFF2-40B4-BE49-F238E27FC236}">
                    <a16:creationId xmlns:a16="http://schemas.microsoft.com/office/drawing/2014/main" id="{FA01C8B3-DDAC-45B6-D099-1E8B0977859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619995" y="1826953"/>
                <a:ext cx="5904001" cy="563657"/>
              </a:xfrm>
              <a:prstGeom prst="rect">
                <a:avLst/>
              </a:prstGeom>
            </p:spPr>
          </p:pic>
        </p:grpSp>
        <p:pic>
          <p:nvPicPr>
            <p:cNvPr id="7" name="Picture 6" descr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x,X^x_\theta(t)\in\R^\cblue{d}; \ \theta\in\R^\cred{n}. $$&#10;&#10;&#10;&#10;\end{document}&#10;" title="IguanaTex Bitmap Display">
              <a:extLst>
                <a:ext uri="{FF2B5EF4-FFF2-40B4-BE49-F238E27FC236}">
                  <a16:creationId xmlns:a16="http://schemas.microsoft.com/office/drawing/2014/main" id="{F0BFDD36-F071-E7D6-2FD5-E8666BC86A9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320040" y="2451225"/>
              <a:ext cx="2256000" cy="263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663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CC3B-3B0D-C6DF-F95B-D5B29AA71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Optimizing</a:t>
            </a:r>
            <a:r>
              <a:rPr lang="en-US" b="1"/>
              <a:t> </a:t>
            </a:r>
            <a:r>
              <a:rPr lang="en-US"/>
              <a:t>Overparameterized SDEs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 1">
                <a:extLst>
                  <a:ext uri="{FF2B5EF4-FFF2-40B4-BE49-F238E27FC236}">
                    <a16:creationId xmlns:a16="http://schemas.microsoft.com/office/drawing/2014/main" id="{56C56CEA-CD40-DB4D-7C87-2E508BCE4904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21310" y="2465422"/>
                <a:ext cx="6557985" cy="134457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/>
                  <a:t>Challenge for </a:t>
                </a:r>
                <a:r>
                  <a:rPr lang="en-US" b="1">
                    <a:solidFill>
                      <a:schemeClr val="tx1"/>
                    </a:solidFill>
                  </a:rPr>
                  <a:t>standard methods</a:t>
                </a:r>
                <a:r>
                  <a:rPr lang="en-US"/>
                  <a:t>: </a:t>
                </a:r>
              </a:p>
              <a:p>
                <a:pPr marL="0" indent="0" algn="ctr">
                  <a:buNone/>
                </a:pPr>
                <a:r>
                  <a:rPr lang="en-US"/>
                  <a:t>Stochastic gradient estimation involves </a:t>
                </a:r>
              </a:p>
              <a:p>
                <a:pPr marL="0" indent="0" algn="ctr">
                  <a:buNone/>
                </a:pPr>
                <a:r>
                  <a:rPr lang="en-US"/>
                  <a:t>simulating SDEs of dimension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b="1"/>
                  <a:t>.</a:t>
                </a:r>
              </a:p>
            </p:txBody>
          </p:sp>
        </mc:Choice>
        <mc:Fallback xmlns="">
          <p:sp>
            <p:nvSpPr>
              <p:cNvPr id="3" name="Text Placeholder 2 1">
                <a:extLst>
                  <a:ext uri="{FF2B5EF4-FFF2-40B4-BE49-F238E27FC236}">
                    <a16:creationId xmlns:a16="http://schemas.microsoft.com/office/drawing/2014/main" id="{56C56CEA-CD40-DB4D-7C87-2E508BCE49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21310" y="2465422"/>
                <a:ext cx="6557985" cy="1344578"/>
              </a:xfrm>
              <a:blipFill>
                <a:blip r:embed="rId5"/>
                <a:stretch>
                  <a:fillRect l="-2791" t="-5882" b="-2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B345194C-A144-398D-35DB-26400CA2FA97}"/>
              </a:ext>
            </a:extLst>
          </p:cNvPr>
          <p:cNvGrpSpPr/>
          <p:nvPr/>
        </p:nvGrpSpPr>
        <p:grpSpPr>
          <a:xfrm>
            <a:off x="1619995" y="1069170"/>
            <a:ext cx="5904001" cy="1321440"/>
            <a:chOff x="1619995" y="1069170"/>
            <a:chExt cx="5904001" cy="1321440"/>
          </a:xfrm>
        </p:grpSpPr>
        <p:pic>
          <p:nvPicPr>
            <p:cNvPr id="6" name="Picture 5" descr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&#10;$$\nabla_\theta v_\theta(x)= \nabla_\theta E\sqbk{\int_0^T\rho(X_\theta^x(t))dt+ g(X_\theta^x(T))}$$&#10;&#10;\end{document}&#10;" title="IguanaTex Bitmap Display">
              <a:extLst>
                <a:ext uri="{FF2B5EF4-FFF2-40B4-BE49-F238E27FC236}">
                  <a16:creationId xmlns:a16="http://schemas.microsoft.com/office/drawing/2014/main" id="{59C41632-F6E0-F349-17AB-66F21395C3B3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2300907" y="1069170"/>
              <a:ext cx="4542174" cy="682971"/>
            </a:xfrm>
            <a:prstGeom prst="rect">
              <a:avLst/>
            </a:prstGeom>
          </p:spPr>
        </p:pic>
        <p:pic>
          <p:nvPicPr>
            <p:cNvPr id="20" name="Picture 19" descr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$$\text{s.t. }X_{\theta}^x(t)= x + \int_0^t\mu_{\theta}(s,X_{\theta}^x(s))ds + \int_0^t\sigma_{\theta}(s,X_\theta^x(s))dB(s)$$&#10;&#10;\end{document}&#10;" title="IguanaTex Bitmap Display">
              <a:extLst>
                <a:ext uri="{FF2B5EF4-FFF2-40B4-BE49-F238E27FC236}">
                  <a16:creationId xmlns:a16="http://schemas.microsoft.com/office/drawing/2014/main" id="{95F646C0-EFDD-7F22-B5A4-0E451690A4D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619995" y="1826953"/>
              <a:ext cx="5904001" cy="56365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Placeholder 2 2">
                <a:extLst>
                  <a:ext uri="{FF2B5EF4-FFF2-40B4-BE49-F238E27FC236}">
                    <a16:creationId xmlns:a16="http://schemas.microsoft.com/office/drawing/2014/main" id="{2B721106-ACD8-72B1-2D74-2931EDE5D8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1309" y="3881354"/>
                <a:ext cx="6557985" cy="1344578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300" b="0" i="0" kern="1200">
                    <a:solidFill>
                      <a:schemeClr val="tx2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2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2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2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2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/>
                  <a:t>Our </a:t>
                </a:r>
                <a:r>
                  <a:rPr lang="en-US" b="1">
                    <a:solidFill>
                      <a:srgbClr val="0070C0"/>
                    </a:solidFill>
                  </a:rPr>
                  <a:t>Generator Gradient method</a:t>
                </a:r>
                <a:r>
                  <a:rPr lang="en-US"/>
                  <a:t>: </a:t>
                </a:r>
              </a:p>
              <a:p>
                <a:pPr marL="0" indent="0" algn="ctr">
                  <a:buNone/>
                </a:pPr>
                <a:r>
                  <a:rPr lang="en-US"/>
                  <a:t>Reduce the dimension of simulated SDEs to 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1B00C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b="1"/>
                  <a:t>.</a:t>
                </a:r>
              </a:p>
            </p:txBody>
          </p:sp>
        </mc:Choice>
        <mc:Fallback xmlns="">
          <p:sp>
            <p:nvSpPr>
              <p:cNvPr id="21" name="Text Placeholder 2 2">
                <a:extLst>
                  <a:ext uri="{FF2B5EF4-FFF2-40B4-BE49-F238E27FC236}">
                    <a16:creationId xmlns:a16="http://schemas.microsoft.com/office/drawing/2014/main" id="{2B721106-ACD8-72B1-2D74-2931EDE5D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09" y="3881354"/>
                <a:ext cx="6557985" cy="1344578"/>
              </a:xfrm>
              <a:prstGeom prst="rect">
                <a:avLst/>
              </a:prstGeom>
              <a:blipFill>
                <a:blip r:embed="rId8"/>
                <a:stretch>
                  <a:fillRect l="-2791" t="-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 descr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\cred{n}\gg\cblue{d}$$&#10;&#10;&#10;&#10;\end{document}&#10;" title="IguanaTex Bitmap Display">
            <a:extLst>
              <a:ext uri="{FF2B5EF4-FFF2-40B4-BE49-F238E27FC236}">
                <a16:creationId xmlns:a16="http://schemas.microsoft.com/office/drawing/2014/main" id="{199CAC13-A214-488E-897C-5F66DA26569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411249" y="2779898"/>
            <a:ext cx="958520" cy="27511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A6C409D-7986-90D8-7BC4-CF63E76CAC62}"/>
              </a:ext>
            </a:extLst>
          </p:cNvPr>
          <p:cNvGrpSpPr/>
          <p:nvPr/>
        </p:nvGrpSpPr>
        <p:grpSpPr>
          <a:xfrm>
            <a:off x="6882283" y="3444296"/>
            <a:ext cx="2032661" cy="1419587"/>
            <a:chOff x="6978355" y="2309740"/>
            <a:chExt cx="2032661" cy="141958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5B0945C-74FE-125B-B42F-C334E7FF2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85979" y="2309740"/>
              <a:ext cx="2025037" cy="1412101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DB7CF8B-2D2B-F554-3DB0-C58F5C8B312F}"/>
                </a:ext>
              </a:extLst>
            </p:cNvPr>
            <p:cNvSpPr/>
            <p:nvPr/>
          </p:nvSpPr>
          <p:spPr>
            <a:xfrm>
              <a:off x="7254240" y="2309937"/>
              <a:ext cx="1470660" cy="141939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4EEEB53-D243-511B-BB41-6640C5126C47}"/>
                </a:ext>
              </a:extLst>
            </p:cNvPr>
            <p:cNvSpPr/>
            <p:nvPr/>
          </p:nvSpPr>
          <p:spPr>
            <a:xfrm flipH="1">
              <a:off x="6978355" y="2455552"/>
              <a:ext cx="176825" cy="1121864"/>
            </a:xfrm>
            <a:prstGeom prst="ellipse">
              <a:avLst/>
            </a:prstGeom>
            <a:noFill/>
            <a:ln>
              <a:solidFill>
                <a:srgbClr val="1B0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196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B540B-5F89-2CD5-22FF-11F8B3781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3EBF4-66A5-C3FA-29CD-5E221F007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6554" y="1789249"/>
            <a:ext cx="6012180" cy="2014220"/>
          </a:xfrm>
        </p:spPr>
        <p:txBody>
          <a:bodyPr>
            <a:normAutofit/>
          </a:bodyPr>
          <a:lstStyle/>
          <a:p>
            <a:r>
              <a:rPr lang="en-US" sz="6600" b="1"/>
              <a:t>M</a:t>
            </a:r>
            <a:r>
              <a:rPr lang="en-US" b="1"/>
              <a:t>ethodology</a:t>
            </a:r>
          </a:p>
        </p:txBody>
      </p:sp>
    </p:spTree>
    <p:extLst>
      <p:ext uri="{BB962C8B-B14F-4D97-AF65-F5344CB8AC3E}">
        <p14:creationId xmlns:p14="http://schemas.microsoft.com/office/powerpoint/2010/main" val="338457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CC3B-3B0D-C6DF-F95B-D5B29AA71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Computation Challenge</a:t>
            </a:r>
          </a:p>
        </p:txBody>
      </p:sp>
      <p:pic>
        <p:nvPicPr>
          <p:cNvPr id="6" name="Picture 5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azure}[1]{{\color{azure}#1}}&#10;\definecolor{darkred}{rgb}{0.6, 0, 0}&#10;\newcommand{\cdred}[1]{{\color{darkred}#1}}&#10;\begin{document}&#10;Assume that $g = 0$, \cdred{standard methods} represents the gradient as:&#10;$$\nabla_\theta v_\theta(x) = \nabla_\theta E\sqbk{\int_0^T\rho(X_\theta^x(t))dt} = E\sqbk{\int_0^T  \nabla_x\rho(X_\theta^x(t))\cred{\nabla_\theta X_{\theta}^x(t)}dt}$$&#10;a.k.a. \cdred{\textbf{Pathwise Differentiation}} method. &#10;\end{document}&#10;" title="IguanaTex Picture Display">
            <a:extLst>
              <a:ext uri="{FF2B5EF4-FFF2-40B4-BE49-F238E27FC236}">
                <a16:creationId xmlns:a16="http://schemas.microsoft.com/office/drawing/2014/main" id="{9CAC617B-1381-B997-C35E-3217254A9DE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0048" y="1146956"/>
            <a:ext cx="8079239" cy="1724953"/>
          </a:xfrm>
          <a:prstGeom prst="rect">
            <a:avLst/>
          </a:prstGeom>
        </p:spPr>
      </p:pic>
      <p:pic>
        <p:nvPicPr>
          <p:cNvPr id="21" name="Picture 20" descr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azure}[1]{{\color{azure}#1}}&#10;\definecolor{darkred}{rgb}{0.6, 0, 0}&#10;\newcommand{\cdred}[1]{{\color{darkred}#1}}&#10;\begin{document}&#10;We need to simulate $\cred{\nabla_\theta X_{\theta}^x(t)}$ as $\cred{n}\cd\cblue d$ dimensional SDEs:&#10;$$\cred{\nabla_\theta X_{\theta}^x(t)} = \int_0^t [\nabla_\theta\mu_\theta + \nabla_x\mu_\theta \cred{\nabla_\theta X_\theta^x(s)}] ds + \int_0^t [\nabla_\theta\sigma_\theta + \nabla_x\sigma_\theta \cred{\nabla_\theta X_\theta^x(s)}] dB(s) $$&#10;&#10;\end{document}&#10;" title="IguanaTex Bitmap Display">
            <a:extLst>
              <a:ext uri="{FF2B5EF4-FFF2-40B4-BE49-F238E27FC236}">
                <a16:creationId xmlns:a16="http://schemas.microsoft.com/office/drawing/2014/main" id="{EF6A682C-D32B-25EF-DF54-4289AEEAE7C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0044" y="3028601"/>
            <a:ext cx="8572952" cy="116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9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.2115"/>
  <p:tag name="ORIGINALWIDTH" val="3790.026"/>
  <p:tag name="OUTPUTTYPE" val="PNG"/>
  <p:tag name="IGUANATEXVERSION" val="160"/>
  <p:tag name="LATEXADDIN" val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&#10;$$X_{\theta}^x(t)= x + \int_0^t\mu_{\theta}(s,X_{\theta}^x(s))ds + \int_0^t\sigma_{\theta}(s,X_\theta^x(s-))dB(s)+ \int_0^t dJ_{\theta}(s)$$&#10;&#10;\end{document}&#10;"/>
  <p:tag name="IGUANATEXSIZE" val="18"/>
  <p:tag name="IGUANATEXCURSOR" val="613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329.2088"/>
  <p:tag name="OUTPUTTYPE" val="PNG"/>
  <p:tag name="IGUANATEXVERSION" val="160"/>
  <p:tag name="LATEXADDIN" val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\cred{n}\gg\cblue{d}$$&#10;&#10;&#10;&#10;\end{document}&#10;"/>
  <p:tag name="IGUANATEXSIZE" val="40"/>
  <p:tag name="IGUANATEXCURSOR" val="614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982"/>
  <p:tag name="ORIGINALWIDTH" val="1233.596"/>
  <p:tag name="OUTPUTTYPE" val="PNG"/>
  <p:tag name="IGUANATEXVERSION" val="160"/>
  <p:tag name="LATEXADDIN" val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x,X^x_\theta(t)\in\R^\cblue{d}; \ \theta\in\R^\cred{n}. $$&#10;&#10;&#10;&#10;\end{document}&#10;"/>
  <p:tag name="IGUANATEXSIZE" val="18"/>
  <p:tag name="IGUANATEXCURSOR" val="619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483.689"/>
  <p:tag name="OUTPUTTYPE" val="PNG"/>
  <p:tag name="IGUANATEXVERSION" val="160"/>
  <p:tag name="LATEXADDIN" val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&#10;$$\nabla_\theta v_\theta(x)= \nabla_\theta E\sqbk{\int_0^T\rho(X_\theta^x(t))dt+ g(X_\theta^x(T))}$$&#10;&#10;\end{document}&#10;"/>
  <p:tag name="IGUANATEXSIZE" val="18"/>
  <p:tag name="IGUANATEXCURSOR" val="606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.2115"/>
  <p:tag name="ORIGINALWIDTH" val="3228.346"/>
  <p:tag name="OUTPUTTYPE" val="PNG"/>
  <p:tag name="IGUANATEXVERSION" val="160"/>
  <p:tag name="LATEXADDIN" val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$$\text{s.t. }X_{\theta}^x(t)= x + \int_0^t\mu_{\theta}(s,X_{\theta}^x(s))ds + \int_0^t\sigma_{\theta}(s,X_\theta^x(s))dB(s)$$&#10;&#10;\end{document}&#10;"/>
  <p:tag name="IGUANATEXSIZE" val="18"/>
  <p:tag name="IGUANATEXCURSOR" val="6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329.2088"/>
  <p:tag name="OUTPUTTYPE" val="PNG"/>
  <p:tag name="IGUANATEXVERSION" val="160"/>
  <p:tag name="LATEXADDIN" val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\cred{n}\gg\cblue{d}$$&#10;&#10;&#10;&#10;\end{document}&#10;"/>
  <p:tag name="IGUANATEXSIZE" val="40"/>
  <p:tag name="IGUANATEXCURSOR" val="614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483.689"/>
  <p:tag name="OUTPUTTYPE" val="PNG"/>
  <p:tag name="IGUANATEXVERSION" val="160"/>
  <p:tag name="LATEXADDIN" val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&#10;$$\nabla_\theta v_\theta(x)= \nabla_\theta E\sqbk{\int_0^T\rho(X_\theta^x(t))dt+ g(X_\theta^x(T))}$$&#10;&#10;\end{document}&#10;"/>
  <p:tag name="IGUANATEXSIZE" val="18"/>
  <p:tag name="IGUANATEXCURSOR" val="605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.2115"/>
  <p:tag name="ORIGINALWIDTH" val="3228.346"/>
  <p:tag name="OUTPUTTYPE" val="PNG"/>
  <p:tag name="IGUANATEXVERSION" val="160"/>
  <p:tag name="LATEXADDIN" val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$$\text{s.t. }X_{\theta}^x(t)= x + \int_0^t\mu_{\theta}(s,X_{\theta}^x(s))ds + \int_0^t\sigma_{\theta}(s,X_\theta^x(s))dB(s)$$&#10;&#10;\end{document}&#10;"/>
  <p:tag name="IGUANATEXSIZE" val="18"/>
  <p:tag name="IGUANATEXCURSOR" val="6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8.8939"/>
  <p:tag name="ORIGINALWIDTH" val="3976.003"/>
  <p:tag name="OUTPUTTYPE" val="PNG"/>
  <p:tag name="IGUANATEXVERSION" val="161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azure}[1]{{\color{azure}#1}}&#10;\definecolor{darkred}{rgb}{0.6, 0, 0}&#10;\newcommand{\cdred}[1]{{\color{darkred}#1}}&#10;\begin{document}&#10;Assume that $g = 0$, \cdred{standard methods} represents the gradient as:&#10;$$\nabla_\theta v_\theta(x) = \nabla_\theta E\sqbk{\int_0^T\rho(X_\theta^x(t))dt} = E\sqbk{\int_0^T  \nabla_x\rho(X_\theta^x(t))\cred{\nabla_\theta X_{\theta}^x(t)}dt}$$&#10;a.k.a. \cdred{\textbf{Pathwise Differentiation}} method. &#10;\end{document}&#10;"/>
  <p:tag name="IGUANATEXSIZE" val="20"/>
  <p:tag name="IGUANATEXCURSOR" val="659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2.9283"/>
  <p:tag name="ORIGINALWIDTH" val="4218.973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azure}[1]{{\color{azure}#1}}&#10;\definecolor{darkred}{rgb}{0.6, 0, 0}&#10;\newcommand{\cdred}[1]{{\color{darkred}#1}}&#10;\begin{document}&#10;We need to simulate $\cred{\nabla_\theta X_{\theta}^x(t)}$ as $\cred{n}\cd\cblue d$ dimensional SDEs:&#10;$$\cred{\nabla_\theta X_{\theta}^x(t)} = \int_0^t [\nabla_\theta\mu_\theta + \nabla_x\mu_\theta \cred{\nabla_\theta X_\theta^x(s)}] ds + \int_0^t [\nabla_\theta\sigma_\theta + \nabla_x\sigma_\theta \cred{\nabla_\theta X_\theta^x(s)}] dB(s) $$&#10;&#10;\end{document}&#10;"/>
  <p:tag name="IGUANATEXSIZE" val="20"/>
  <p:tag name="IGUANATEXCURSOR" val="666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08.624"/>
  <p:tag name="ORIGINALWIDTH" val="4061.492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azure}[1]{{\color{azure}#1}}&#10;\begin{document}&#10;Our \textbf{\cazure{Generator Gradient}} method represents the gradient as:&#10;$$\nabla_\theta v_\theta(x) = E\sqbk{\int_0^T\nabla_\theta\cL_\theta v_\theta(t,X_\theta^x(t))dt} = TE\sqbk{\nabla_\theta\cL_\theta v_\theta(\tau,X_\theta^x(\tau))}. $$&#10;$$\nabla_\theta\cL_\theta v_\theta(t,x) = \cblue{\nabla_x v_\theta(t,x)}\nabla_\cred{\theta}\mu_{\theta} (t,x) + \frac{1}{2}\tr(\cblue{H_x[v_\theta](t,x)}\nabla_{\cred{\theta}}(\sigma_\theta\sigma_\theta^\top)(t,x))$$&#10;\end{document}&#10;"/>
  <p:tag name="IGUANATEXSIZE" val="20"/>
  <p:tag name="IGUANATEXCURSOR" val="658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982"/>
  <p:tag name="ORIGINALWIDTH" val="1199.85"/>
  <p:tag name="OUTPUTTYPE" val="PNG"/>
  <p:tag name="IGUANATEXVERSION" val="160"/>
  <p:tag name="LATEXADDIN" val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x,X^x_\theta(t)\in\R^\cblue{d}; \ \theta\in\R^\cred{n}$$&#10;&#10;&#10;&#10;\end{document}&#10;"/>
  <p:tag name="IGUANATEXSIZE" val="18"/>
  <p:tag name="IGUANATEXCURSOR" val="619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4665"/>
  <p:tag name="ORIGINALWIDTH" val="3684.29"/>
  <p:tag name="OUTPUTTYPE" val="PNG"/>
  <p:tag name="IGUANATEXVERSION" val="161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azure}[1]{{\color{azure}#1}}&#10;\setlength{\textwidth}{11.5cm}&#10;\begin{document}&#10;We tranform the problem from estimating $\nabla_\theta v_\theta\in\R^\cred n$ to estimating \\$\nabla_x v_\theta\in\R^\cblue d$ and $H_x [v_\theta]\in\R^{\cblue d^2}.$&#10;\end{document}&#10;"/>
  <p:tag name="IGUANATEXSIZE" val="20"/>
  <p:tag name="IGUANATEXCURSOR" val="644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03.4495"/>
  <p:tag name="ORIGINALWIDTH" val="4095.988"/>
  <p:tag name="OUTPUTTYPE" val="PNG"/>
  <p:tag name="IGUANATEXVERSION" val="161"/>
  <p:tag name="LATEXADDIN" val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&#10;W.l.o.g., we compute the gradient of $v_\theta(t,x)$ w.r.t. $\theta$ at $\theta = 0$ and $t = 0$; i.e. $$\nabla_\theta v_0(0,x) = \nabla_\theta v_\theta(t,x)|_{t=0,\theta = 0}.$$&#10;&#10;\end{document}&#10;"/>
  <p:tag name="IGUANATEXSIZE" val="18"/>
  <p:tag name="IGUANATEXCURSOR" val="612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62.6547"/>
  <p:tag name="ORIGINALWIDTH" val="3749.531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&#10;The generator $\cL_\theta$ associated with the law of the SDE is the operator&#10;$$\cL_\theta f(t,x)= \nabla_x f(t,x)\mu(t,x) + \frac{1}{2}\tr[H_x[f](t,x)\sigma_\theta\sigma_\theta^\top (t,x) ]$$&#10;for $f\in C^2$. &#10;\end{document}&#10;"/>
  <p:tag name="IGUANATEXSIZE" val="18"/>
  <p:tag name="IGUANATEXCURSOR" val="615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1.7135"/>
  <p:tag name="ORIGINALWIDTH" val="3554.556"/>
  <p:tag name="OUTPUTTYPE" val="PNG"/>
  <p:tag name="IGUANATEXVERSION" val="161"/>
  <p:tag name="LATEXADDIN" val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$$\text{s.t. }X_{\theta}^x(t,s)= x + \int_t^s\mu_{\theta}(r,X_{\theta}^x(t,r))dr + \int_t^s\sigma_{\theta}(r,X_\theta^x(t,r))dB(r)$$&#10;&#10;\end{document}&#10;"/>
  <p:tag name="IGUANATEXSIZE" val="18"/>
  <p:tag name="IGUANATEXCURSOR" val="615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715.41"/>
  <p:tag name="OUTPUTTYPE" val="PNG"/>
  <p:tag name="IGUANATEXVERSION" val="160"/>
  <p:tag name="LATEXADDIN" val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&#10;$$ v_\theta(t,x)= E\sqbk{\int_t^T\rho_\theta(s,X_\theta^x(t,s))ds+ g_\theta(X_\theta^x(t,T))}$$&#10;&#10;\end{document}&#10;"/>
  <p:tag name="IGUANATEXSIZE" val="18"/>
  <p:tag name="IGUANATEXCURSOR" val="607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184"/>
  <p:tag name="ORIGINALWIDTH" val="3845.519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azure}[1]{{\color{azure}#1}}&#10;\begin{document}&#10;&#10;$$\nabla_\theta\cL_0 v_0(t,x) = \cblue{\nabla_x v_0(t,x)}\nabla_\theta\mu_0 (t,x) + \frac{1}{2}\tr(\cblue{H_x[v_0](t,x)}\nabla_\theta(\sigma_0\sigma_0^\top)(t,x))$$&#10;\end{document}&#10;"/>
  <p:tag name="IGUANATEXSIZE" val="20"/>
  <p:tag name="IGUANATEXCURSOR" val="624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76.9029"/>
  <p:tag name="ORIGINALWIDTH" val="4054.743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azure}[1]{{\color{azure}#1}}&#10;\newcommand{\cpurple}[1]{{\color{purple}#1}}&#10;\setlength{\textwidth}{11cm}&#10;\begin{document}&#10;\textbf{Theorem }(Generator Gradient Representation [WGB 24], Informal): Under sufficient regularity conditions, the gradient $ \nabla_{\theta} v_0$ satisfies&#10;$$ \nabla_{\theta} v_0(0,x) = E\sqbk{\int_0^T\nabla_{\theta}\cL_0 v_0(t,X_0^x(t)) + \nabla_{\theta} \rho_0(t,X_0^x(t))dt+ \nabla_{\theta}g_0(X_0^x(T))}$$&#10;&#10;&#10;\end{document}&#10;"/>
  <p:tag name="IGUANATEXSIZE" val="20"/>
  <p:tag name="IGUANATEXCURSOR" val="652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1.7135"/>
  <p:tag name="ORIGINALWIDTH" val="3554.556"/>
  <p:tag name="OUTPUTTYPE" val="PNG"/>
  <p:tag name="IGUANATEXVERSION" val="161"/>
  <p:tag name="LATEXADDIN" val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$$\text{s.t. }X_{\theta}^x(t,s)= x + \int_t^s\mu_{\theta}(r,X_{\theta}^x(t,r))dr + \int_t^s\sigma_{\theta}(r,X_\theta^x(t,r))dB(r)$$&#10;&#10;\end{document}&#10;"/>
  <p:tag name="IGUANATEXSIZE" val="18"/>
  <p:tag name="IGUANATEXCURSOR" val="615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715.41"/>
  <p:tag name="OUTPUTTYPE" val="PNG"/>
  <p:tag name="IGUANATEXVERSION" val="160"/>
  <p:tag name="LATEXADDIN" val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&#10;$$ v_\theta(t,x)= E\sqbk{\int_t^T\rho_\theta(s,X_\theta^x(t,s))ds+ g_\theta(X_\theta^x(t,T))}$$&#10;&#10;\end{document}&#10;"/>
  <p:tag name="IGUANATEXSIZE" val="18"/>
  <p:tag name="IGUANATEXCURSOR" val="607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116.61"/>
  <p:tag name="ORIGINALWIDTH" val=" 3537.308"/>
  <p:tag name="OUTPUTTYPE" val="PNG"/>
  <p:tag name="IGUANATEXVERSION" val="162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azure}[1]{{\color{azure}#1}}&#10;\setlength{\textwidth}{10cm}&#10;\begin{document}&#10;\textbf{Theorem }(Feynman-Kac Formula, Informal): Assume regularity conditions. Then, for all $\theta\in\Theta\subset\R^\cred n$, $v_\theta$ solves the PDE:&#10;$$\del_tv_\theta + \cL_\theta v_\theta + \rho_\theta = 0, \quad v_\theta(T,\cd) = g_\theta.$$&#10;The converse is also true: if $u_\theta$ is the solution to the PDE $\del_t u_\theta + \cL_\theta u_\theta + \eta_\theta = 0, u_\theta(T,\cd) = h_\theta$, then $u_\theta$ admits the above expectation representation with $\rho_\theta,g_\theta$ replaced by $\eta_\theta, h_\theta$.&#10;\end{document}&#10;"/>
  <p:tag name="IGUANATEXSIZE" val="20"/>
  <p:tag name="IGUANATEXCURSOR" val="6609"/>
  <p:tag name="TRANSPARENCY" val="True"/>
  <p:tag name="CHOOSECOLOR" val="False"/>
  <p:tag name="COLORHEX" val="000000"/>
  <p:tag name="LATEXENGINEID" val="0"/>
  <p:tag name="TEMPFOLDER" val="C:\Users\wsb15\OneDrive - Stanford\workspace\ppt_latex\"/>
  <p:tag name="LATEXFORMHEIGHT" val=" 320"/>
  <p:tag name="LATEXFORMWIDTH" val=" 38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.2115"/>
  <p:tag name="ORIGINALWIDTH" val="3228.346"/>
  <p:tag name="OUTPUTTYPE" val="PNG"/>
  <p:tag name="IGUANATEXVERSION" val="160"/>
  <p:tag name="LATEXADDIN" val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$$\text{s.t. }X_{\theta}^x(t)= x + \int_0^t\mu_{\theta}(s,X_{\theta}^x(s))ds + \int_0^t\sigma_{\theta}(s,X_\theta^x(s))dB(s)$$&#10;&#10;\end{document}&#10;"/>
  <p:tag name="IGUANATEXSIZE" val="18"/>
  <p:tag name="IGUANATEXCURSOR" val="6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1.4511"/>
  <p:tag name="ORIGINALWIDTH" val="3054.368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azure}[1]{{\color{azure}#1}}&#10;\setlength{\textwidth}{10cm}&#10;\begin{document}&#10;Then, it should be that&#10;$$ \del_{\theta_i}(\del_tv_\theta + \cL_\theta v_\theta + \rho_\theta) = 0, \quad \del_{\theta_i}v_\theta(T,\cd) = \del_{\theta_i} g_\theta.$$ &#10;&#10;\end{document}&#10;"/>
  <p:tag name="IGUANATEXSIZE" val="20"/>
  <p:tag name="IGUANATEXCURSOR" val="634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2.9509"/>
  <p:tag name="ORIGINALWIDTH" val="2767.154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purple}[1]{{\color{purple}#1}}&#10;\newcommand{\cazure}[1]{{\color{azure}#1}}&#10;\setlength{\textwidth}{10cm}&#10;\begin{document}&#10;The Feynman-Kac Formula: for all $\theta$&#10;$$\del_t\cpurple{v_\theta} + \cL_\theta \cpurple{v_\theta} + \cviolet{\rho_\theta} = 0, \quad \cpurple{v_\theta(T,\cd)} = g_\theta.$$&#10;\end{document}&#10;"/>
  <p:tag name="IGUANATEXSIZE" val="20"/>
  <p:tag name="IGUANATEXCURSOR" val="64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1.4511"/>
  <p:tag name="ORIGINALWIDTH" val="3450.319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azure}[1]{{\color{azure}#1}}&#10;\newcommand{\cpurple}[1]{{\color{purple}#1}}&#10;\setlength{\textwidth}{10cm}&#10;\begin{document}&#10;Exchanging the gradients to get:&#10;$$ \del_t\cpurple{\del_{\theta_i}v_\theta} +\cL_\theta \cpurple{\del_{\theta_i} v_\theta} + \cviolet{\del_{\theta_i}\cL_\theta v_\theta + \del_{\theta_i}\rho_\theta} = 0, \quad \cpurple{\del_{\theta_i}v_\theta(T,\cd)} = \del_{\theta_i} g_\theta.$$ &#10;&#10;\end{document}&#10;"/>
  <p:tag name="IGUANATEXSIZE" val="20"/>
  <p:tag name="IGUANATEXCURSOR" val="649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4.4507"/>
  <p:tag name="ORIGINALWIDTH" val="3229.846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azure}[1]{{\color{azure}#1}}&#10;\newcommand{\cpurple}[1]{{\color{purple}#1}}&#10;\setlength{\textwidth}{10cm}&#10;\begin{document}&#10;Write $u_\theta = \del_{\theta_i}v_\theta$, then&#10;$$ \del_t\cpurple{u_\theta} +\cL_\theta \cpurple{u_\theta} + \cviolet{\del_{\theta_i}\cL_\theta v_\theta + \del_{\theta_i}\rho_\theta} = 0, \quad \cpurple{u_\theta(T,\cd)} = \del_{\theta_i} g_\theta.$$ &#10;&#10;\end{document}&#10;"/>
  <p:tag name="IGUANATEXSIZE" val="20"/>
  <p:tag name="IGUANATEXCURSOR" val="641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926.884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azure}[1]{{\color{azure}#1}}&#10;\newcommand{\cpurple}[1]{{\color{purple}#1}}&#10;\setlength{\textwidth}{10cm}&#10;\begin{document}&#10;&#10;$$ \del_t\cpurple{u_\theta} +\cL_\theta \cpurple{u_\theta} + \cviolet{\del_{\theta_i}\cL_\theta v_\theta + \del_{\theta_i}\rho_\theta} = 0, \quad \cpurple{u_\theta(T,\cd)} = \del_{\theta_i} g_\theta.$$ &#10;&#10;\end{document}&#10;"/>
  <p:tag name="IGUANATEXSIZE" val="20"/>
  <p:tag name="IGUANATEXCURSOR" val="636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9.1301"/>
  <p:tag name="ORIGINALWIDTH" val="3883.014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azure}[1]{{\color{azure}#1}}&#10;\newcommand{\cpurple}[1]{{\color{purple}#1}}&#10;\setlength{\textwidth}{11cm}&#10;\begin{document}&#10;We apply the converse of the Feynman-Kac formula. Then, $\del_{\theta_i}v_\theta = u_\theta $ can be represented as&#10;$$ \begin{aligned}\del_{\theta_i} v_\theta(t,x) &amp;= E\sqbk{\int_t^T\cviolet{\del_{\theta_i}\cL_\theta v_\theta(s,X_\theta^x(t,s)) + \del_{\theta_i} \rho_\theta(s,X_\theta^x(t,s))}ds }\\&amp;\quad+E\del_{\theta_i}g_\theta(X_\theta^x(t,T))\end{aligned}$$ &#10;&#10;\end{document}&#10;"/>
  <p:tag name="IGUANATEXSIZE" val="20"/>
  <p:tag name="IGUANATEXCURSOR" val="666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184"/>
  <p:tag name="ORIGINALWIDTH" val="3846.269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azure}[1]{{\color{azure}#1}}&#10;\begin{document}&#10;&#10;$$\del_{\theta_i}\cL_\theta v_\theta(t,x) = \cblue{\nabla_x v_\theta(t,x)}\del_{\theta_i}\mu_{\theta} (t,x) + \frac{1}{2}\tr(\cblue{H_x[v_\theta](t,x)}\del_{\theta_i}(\sigma_\theta\sigma_\theta^\top)(t,x))$$&#10;\end{document}&#10;"/>
  <p:tag name="IGUANATEXSIZE" val="20"/>
  <p:tag name="IGUANATEXCURSOR" val="645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184"/>
  <p:tag name="ORIGINALWIDTH" val="3845.519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azure}[1]{{\color{azure}#1}}&#10;\begin{document}&#10;&#10;$$\nabla_\theta\cL_0 v_0(t,x) = \cblue{\nabla_x v_0(t,x)}\nabla_\theta\mu_0 (t,x) + \frac{1}{2}\tr(\cblue{H_x[v_0](t,x)}\nabla_\theta(\sigma_0\sigma_0^\top)(t,x))$$&#10;\end{document}&#10;"/>
  <p:tag name="IGUANATEXSIZE" val="20"/>
  <p:tag name="IGUANATEXCURSOR" val="624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76.9029"/>
  <p:tag name="ORIGINALWIDTH" val="4054.743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azure}[1]{{\color{azure}#1}}&#10;\newcommand{\cpurple}[1]{{\color{purple}#1}}&#10;\setlength{\textwidth}{11cm}&#10;\begin{document}&#10;\textbf{Theorem }(Generator Gradient Representation [WGB 24], Informal): Under sufficient regularity conditions, the gradient $ \nabla_{\theta} v_0$ satisfies&#10;$$ \nabla_{\theta} v_0(0,x) = E\sqbk{\int_0^T\nabla_{\theta}\cL_0 v_0(t,X_0^x(t)) + \nabla_{\theta} \rho_0(t,X_0^x(t))dt+ \nabla_{\theta}g_0(X_0^x(T))}$$&#10;&#10;&#10;\end{document}&#10;"/>
  <p:tag name="IGUANATEXSIZE" val="20"/>
  <p:tag name="IGUANATEXCURSOR" val="652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0.4087"/>
  <p:tag name="ORIGINALWIDTH" val="3636.295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newcommand{\cviolet}[1]{{\color{violet}#1}}&#10;\definecolor{azure}{rgb}{0.0, 0.4, 0.9}&#10;\newcommand{\cazure}[1]{{\color{azure}#1}}&#10;\setlength{\textwidth}{12cm}&#10;\begin{document}&#10;&#10;&#10;&#10;\begin{gather*}&#10;\min_{U}E\sqbk{\int_0^TX^x(t)^\top QX^x(t) +U(t)^\top RU(t) dt + X^x(T)^\top Q_TX^x(T)},\\&#10;\text{s.t. }X^x(t) = x+ \int_0^t AX^x(s)+BU(t) ds+  \int_0^t C dB(s). \end{gather*}&#10;&#10;\end{document}&#10;"/>
  <p:tag name="IGUANATEXSIZE" val="20"/>
  <p:tag name="IGUANATEXCURSOR" val="651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621.672"/>
  <p:tag name="OUTPUTTYPE" val="PNG"/>
  <p:tag name="IGUANATEXVERSION" val="160"/>
  <p:tag name="LATEXADDIN" val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&#10;$$\min_\theta v_\theta(x)= \min_\theta E\sqbk{\int_0^T\rho(X_\theta^x(t))dt+ g(X_\theta^x(T))}$$&#10;&#10;\end{document}&#10;"/>
  <p:tag name="IGUANATEXSIZE" val="18"/>
  <p:tag name="IGUANATEXCURSOR" val="606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5.8755"/>
  <p:tag name="ORIGINALWIDTH" val="4042.745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newcommand{\cviolet}[1]{{\color{violet}#1}}&#10;\definecolor{azure}{rgb}{0.0, 0.4, 0.9}&#10;\newcommand{\cazure}[1]{{\color{azure}#1}}&#10;\setlength{\textwidth}{12cm}&#10;\begin{document}&#10;&#10;Neural network (\cred{over})parameterized Makovian control $U_\theta(t) = u_\theta(t,X_\theta^x(t))$: &#10;\begin{gather*}&#10;\min_{\theta}E\sqbk{\int_0^TX_\theta^x(t)^\top QX_\theta^x(t) +U_\theta(t)^\top RU_\theta(t) dt + X_\theta^x(T)^\top Q_TX_\theta^x(T)},\\&#10;\text{s.t. }X_\theta^x(t) = x+ \int_0^t AX_\theta^x(s)+BU_\theta(t) ds+  \int_0^t C dB(s). \end{gather*}&#10;&#10;\end{document}&#10;"/>
  <p:tag name="IGUANATEXSIZE" val="20"/>
  <p:tag name="IGUANATEXCURSOR" val="634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3571.803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newcommand{\cviolet}[1]{{\color{violet}#1}}&#10;\definecolor{azure}{rgb}{0.0, 0.4, 0.9}&#10;\newcommand{\cazure}[1]{{\color{azure}#1}}&#10;\setlength{\textwidth}{10cm}&#10;\begin{document}&#10;&#10;$$\nabla_\theta E\sqbk{\int_0^TX_\theta^x(t)^\top QX_\theta^x(t) +U_\theta(t)^\top RU_\theta(t) dt + X_\theta^x(T)^\top Q_TX_\theta^x(T)}$$&#10;&#10;\end{document}&#10;"/>
  <p:tag name="IGUANATEXSIZE" val="20"/>
  <p:tag name="IGUANATEXCURSOR" val="637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4665"/>
  <p:tag name="ORIGINALWIDTH" val="2296.213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newcommand{\cviolet}[1]{{\color{violet}#1}}&#10;\definecolor{azure}{rgb}{0.0, 0.4, 0.9}&#10;\newcommand{\cazure}[1]{{\color{azure}#1}}&#10;\setlength{\textwidth}{6.5cm}&#10;\begin{document}&#10;Computation time (in seconds) producing a single stochastic gradient. &#10;\end{document}&#10;"/>
  <p:tag name="IGUANATEXSIZE" val="15"/>
  <p:tag name="IGUANATEXCURSOR" val="629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285.7143"/>
  <p:tag name="OUTPUTTYPE" val="PNG"/>
  <p:tag name="IGUANATEXVERSION" val="160"/>
  <p:tag name="LATEXADDIN" val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\cblue{d} = 4$$&#10;&#10;&#10;&#10;\end{document}&#10;"/>
  <p:tag name="IGUANATEXSIZE" val="40"/>
  <p:tag name="IGUANATEXCURSOR" val="615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3498.313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azure}[1]{{\color{azure}#1}}&#10;\usepackage{cancel}&#10;\setlength{\textwidth}{11cm}&#10;\begin{document}&#10;&#10;$$\cblue{\nabla_xv_0(t,x)} = E\sqbk{\int_t^T\nabla_x\rho_0(s,X_0^x(t,s))\cblue{\nabla_x X_0^x(t,s)}ds}=:E\cblue{Z(t,x)}$$&#10;&#10;\end{document}&#10;"/>
  <p:tag name="IGUANATEXSIZE" val="20"/>
  <p:tag name="IGUANATEXCURSOR" val="639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1.4623"/>
  <p:tag name="ORIGINALWIDTH" val="3873.266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azure}[1]{{\color{azure}#1}}&#10;\usepackage{cancel}&#10;\begin{document}&#10;&#10;$$\nabla_\theta\cL_0 v_0(t,x) = \cblue{\nabla_x v_0(t,x)}\nabla_\theta\mu_0 (t,x) +\cancel{ \frac{1}{2}\tr(\cblue{H_x[v_0](t,x)}\nabla_\theta(\sigma_0\sigma_0^\top)(t,x))}$$&#10;\end{document}&#10;"/>
  <p:tag name="IGUANATEXSIZE" val="20"/>
  <p:tag name="IGUANATEXCURSOR" val="643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3173.603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azure}[1]{{\color{azure}#1}}&#10;\newcommand{\cpurple}[1]{{\color{purple}#1}}&#10;\setlength{\textwidth}{11cm}&#10;\begin{document}&#10;$$ \nabla_{\theta} v_0(0,x) = E\sqbk{\int_0^T\nabla_{\theta}\cL_0 v_0(t,X_0^x(t)) + \nabla_{\theta} \rho_0(r,X_0^x(t))dt}$$&#10;&#10;&#10;\end{document}&#10;"/>
  <p:tag name="IGUANATEXSIZE" val="20"/>
  <p:tag name="IGUANATEXCURSOR" val="648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4.6457"/>
  <p:tag name="ORIGINALWIDTH" val="3756.28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azure}[1]{{\color{azure}#1}}&#10;\newcommand{\cpurple}[1]{{\color{purple}#1}}&#10;\setlength{\textwidth}{11cm}&#10;\begin{document}&#10;$$ \begin{aligned}&#10;\nabla_{\theta} v_0(0,x) &amp;= E\sqbk{\int_0^T\cblue{Z(t,X_0^x(t))}\nabla_{\cred\theta}\mu_0(t,X_0^x(t)) + \nabla_{\cred\theta} \rho_0(t,X_0^x(t))dt}\\&#10;&amp;= T E\sqbk{\cblue{Z(\tau,X_0^x(\tau))}\nabla_{\cred\theta}\mu_0(\tau,X_0^x(\tau)) + \nabla_{\cred\theta} \rho_0(\tau,X_0^x(\tau))}\end{aligned}$$&#10;where $\tau \sim \unif[0,T]$. &#10;&#10;\end{document}&#10;"/>
  <p:tag name="IGUANATEXSIZE" val="20"/>
  <p:tag name="IGUANATEXCURSOR" val="670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0.7012"/>
  <p:tag name="ORIGINALWIDTH" val="3674.541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azure}[1]{{\color{azure}#1}}&#10;\newcommand{\cpurple}[1]{{\color{purple}#1}}&#10;\setlength{\textwidth}{11cm}&#10;\begin{document}&#10;The \cazure{generator gradient} estimator:&#10;$$ \begin{aligned}&#10;\nabla_{\theta} v_0(0,x) = T E\sqbk{\cblue{Z(\tau,X_0^x(\tau))}\nabla_{\cred\theta}\mu_0(\tau,X_0^x(\tau)) + \nabla_{\cred\theta} \rho_0(\tau,X_0^x(\tau))}\end{aligned}$$&#10;&#10;\end{document}&#10;"/>
  <p:tag name="IGUANATEXSIZE" val="20"/>
  <p:tag name="IGUANATEXCURSOR" val="659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98.6877"/>
  <p:tag name="ORIGINALWIDTH" val="3475.815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violet}[1]{{\color{violet}#1}}&#10;\newcommand{\cpurple}[1]{{\color{purple}#1}}&#10;\newcommand{\cazure}[1]{{\color{azure}#1}}&#10;\setlength{\textwidth}{10cm}&#10;\begin{document}&#10;$$\begin{aligned}\del_t\cpurple{v_\theta} + \cL_\theta \cpurple{v_\theta} + \cviolet{\rho_\theta} &amp;= 0, \quad &#10;&amp;&amp;\cpurple{v_\theta(T,\cd)} = g_\theta\\&#10;\del_{\theta_i}(\del_tv_\theta + \cL_\theta v_\theta + \rho_\theta) &amp;= 0, \quad &amp;&amp;\del_{\theta_i}v_\theta(T,\cd) = \del_{\theta_i} g_\theta\\&#10; \del_t\cpurple{\del_{\theta_i}v_\theta} +\cL_\theta \cpurple{\del_{\theta_i} v_\theta} + \cviolet{\del_{\theta_i}\cL_\theta v_\theta + \del_{\theta_i}\rho_\theta} &amp;= 0, \quad &amp;&amp;\cpurple{\del_{\theta_i}v_\theta(T,\cd)} = \del_{\theta_i} g_\theta.&#10;\end{aligned}$$&#10;$$ $$ &#10;&#10;\end{document}&#10;"/>
  <p:tag name="IGUANATEXSIZE" val="20"/>
  <p:tag name="IGUANATEXCURSOR" val="636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982"/>
  <p:tag name="ORIGINALWIDTH" val="1199.85"/>
  <p:tag name="OUTPUTTYPE" val="PNG"/>
  <p:tag name="IGUANATEXVERSION" val="160"/>
  <p:tag name="LATEXADDIN" val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x,X^x_\theta(t)\in\R^\cblue{d}; \ \theta\in\R^\cred{n}$$&#10;&#10;&#10;&#10;\end{document}&#10;"/>
  <p:tag name="IGUANATEXSIZE" val="18"/>
  <p:tag name="IGUANATEXCURSOR" val="619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.2115"/>
  <p:tag name="ORIGINALWIDTH" val="3228.346"/>
  <p:tag name="OUTPUTTYPE" val="PNG"/>
  <p:tag name="IGUANATEXVERSION" val="160"/>
  <p:tag name="LATEXADDIN" val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$$\text{s.t. }X_{\theta}^x(t)= x + \int_0^t\mu_{\theta}(s,X_{\theta}^x(s))ds + \int_0^t\sigma_{\theta}(s,X_\theta^x(s))dB(s)$$&#10;&#10;\end{document}&#10;"/>
  <p:tag name="IGUANATEXSIZE" val="18"/>
  <p:tag name="IGUANATEXCURSOR" val="6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621.672"/>
  <p:tag name="OUTPUTTYPE" val="PNG"/>
  <p:tag name="IGUANATEXVERSION" val="160"/>
  <p:tag name="LATEXADDIN" val="\documentclass{article}&#10;\usepackage{amsmath}&#10;\pagestyle{empty}&#10;\usepackage{amssymb}&#10;\usepackage{amsthm}&#10;\usepackage{dsfont}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\begin{document}&#10;&#10;$$\min_\theta v_\theta(x)= \min_\theta E\sqbk{\int_0^T\rho(X_\theta^x(t))dt+ g(X_\theta^x(T))}$$&#10;&#10;\end{document}&#10;"/>
  <p:tag name="IGUANATEXSIZE" val="18"/>
  <p:tag name="IGUANATEXCURSOR" val="606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982"/>
  <p:tag name="ORIGINALWIDTH" val="1199.85"/>
  <p:tag name="OUTPUTTYPE" val="PNG"/>
  <p:tag name="IGUANATEXVERSION" val="160"/>
  <p:tag name="LATEXADDIN" val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x,X^x_\theta(t)\in\R^\cblue{d}; \ \theta\in\R^\cred{n}$$&#10;&#10;&#10;&#10;\end{document}&#10;"/>
  <p:tag name="IGUANATEXSIZE" val="18"/>
  <p:tag name="IGUANATEXCURSOR" val="619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329.2088"/>
  <p:tag name="OUTPUTTYPE" val="PNG"/>
  <p:tag name="IGUANATEXVERSION" val="160"/>
  <p:tag name="LATEXADDIN" val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\cred{n}\gg\cblue{d}$$&#10;&#10;&#10;&#10;\end{document}&#10;"/>
  <p:tag name="IGUANATEXSIZE" val="40"/>
  <p:tag name="IGUANATEXCURSOR" val="614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6.7304"/>
  <p:tag name="ORIGINALWIDTH" val="3532.059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azure}[1]{{\color{azure}#1}}&#10;\usepackage{cancel}&#10;\setlength{\textwidth}{11cm}&#10;\begin{document}&#10;&#10;Implication: $\cblue{\nabla_x X_0^x(t,s)}\in\R^{\cblue d^2}$ can be simulated using these SDEs. &#10;&#10;\end{document}&#10;"/>
  <p:tag name="IGUANATEXSIZE" val="20"/>
  <p:tag name="IGUANATEXCURSOR" val="639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63.555"/>
  <p:tag name="ORIGINALWIDTH" val="3797.525"/>
  <p:tag name="OUTPUTTYPE" val="PNG"/>
  <p:tag name="IGUANATEXVERSION" val="160"/>
  <p:tag name="LATEXADDIN" val="\documentclass{article}&#10;\usepackage[parfill]{parskip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\definecolor{azure}{rgb}{0.0, 0.4, 0.9}&#10;\newcommand{\cazure}[1]{{\color{azure}#1}}&#10;\usepackage{cancel}&#10;\setlength{\textwidth}{10.5cm}&#10;\begin{document}&#10;&#10;\textbf{Theorem }(Stochastic Gradient Flow, Informal, see [Protter 2005]): Assume sufficient smoothness and integrability of the SDE parameters, then there exists a process $\set{X_0^x(t,s):x\in\R^d, s\in[ t,T]}$ that is $C^{1,0}$ almost surely. &#10;&#10;Moreover, $X_0^x(t,s),\nabla_x X_0^x(t,s)$ solves the system of $\cblue d+\cblue d^2$ SDEs: &#10;$$\begin{aligned}X_{0}^x(t,s)&amp;= x + \int_t^s\mu_{0}(r,X_{0}^x(r))dr + \int_t^s\sigma_{0}(r,X_\theta^x(r))dB(r)\\&#10;\cblue{\nabla_x X_{0}^x(t,s)}&amp;= I_\cblue d + \int_t^s\nabla_x\mu_{0}\cblue{\nabla_x X_{0}^x(t,r)}dr + \int_t^s\nabla_x\sigma_{0}\cblue{\nabla_x X_{0}^x(t,r)} dB(r)&#10;\end{aligned}$$&#10;&#10;\end{document}&#10;"/>
  <p:tag name="IGUANATEXSIZE" val="20"/>
  <p:tag name="IGUANATEXCURSOR" val="636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57.2179"/>
  <p:tag name="OUTPUTTYPE" val="PNG"/>
  <p:tag name="IGUANATEXVERSION" val="160"/>
  <p:tag name="LATEXADDIN" val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(x,s)$$&#10;&#10;&#10;&#10;\end{document}&#10;"/>
  <p:tag name="IGUANATEXSIZE" val="18"/>
  <p:tag name="IGUANATEXCURSOR" val="614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98.2002"/>
  <p:tag name="OUTPUTTYPE" val="PNG"/>
  <p:tag name="IGUANATEXVERSION" val="160"/>
  <p:tag name="LATEXADDIN" val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\mu_\theta(s,x)$$&#10;&#10;&#10;&#10;\end{document}&#10;"/>
  <p:tag name="IGUANATEXSIZE" val="18"/>
  <p:tag name="IGUANATEXCURSOR" val="615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.48819"/>
  <p:tag name="ORIGINALWIDTH" val="329.2088"/>
  <p:tag name="OUTPUTTYPE" val="PNG"/>
  <p:tag name="IGUANATEXVERSION" val="160"/>
  <p:tag name="LATEXADDIN" val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\cred{n}\gg\cblue{d}$$&#10;&#10;&#10;&#10;\end{document}&#10;"/>
  <p:tag name="IGUANATEXSIZE" val="40"/>
  <p:tag name="IGUANATEXCURSOR" val="614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3882"/>
  <p:tag name="ORIGINALWIDTH" val="52.49347"/>
  <p:tag name="OUTPUTTYPE" val="PNG"/>
  <p:tag name="IGUANATEXVERSION" val="160"/>
  <p:tag name="LATEXADDIN" val="\documentclass{article}&#10;\usepackage{amsmath}&#10;\pagestyle{empty}&#10;\usepackage{amssymb}&#10;\usepackage{amsthm}&#10;\usepackage{dsfont}&#10;\usepackage{xcolor}  &#10;&#10;\DeclareMathOperator*{\esssup}{ess\,sup}&#10;\DeclareMathOperator*{\essinf}{ess\,inf}&#10;\newcommand{\inv}{^{-1}}&#10;\newcommand{\bracket}[3]{\left#1 #2 \right#3}&#10;\newcommand{\1}{\mathds{1}}&#10;&#10;\newcommand{\A}{\mathbb{A}}&#10;\newcommand{\W}{\mathbb{W}}&#10;\newcommand{\R}{\mathbb{R}}&#10;\newcommand{\J}{\mathbb{J}}&#10;\newcommand{\G}{\mathbb{G}}&#10;\newcommand{\I}{\mathbb{I}}&#10;\newcommand{\T}{\mathbb{T}}&#10;\newcommand{\X}{\mathbb{X}}&#10;\newcommand{\C}{\mathbb{C}}&#10;\newcommand{\Ss}{\mathbb{S}}&#10;\newcommand{\Z}{\mathbb{Z}}&#10;\newcommand{\N}{\mathbb{N}}&#10;\newcommand{\Q}{\mathbb{Q}}&#10;\newcommand{\D}{\mathbb{D}}&#10;&#10;\newcommand{\veps}{\varepsilon}&#10;\newcommand{\vkap}{\varkappa}&#10;\newcommand{\vphi}{\varphi}&#10;\newcommand{\vpi}{\varpi}&#10;\newcommand{\vrho}{\varrho}&#10;\newcommand{\vthe}{\vartheta}&#10;&#10;\newcommand{\lr}[3]{\left#1{#2}\right#3}&#10;\newcommand{\ans}{\mathrm{Ans}}&#10;\newcommand{\eqd}{\overset{d}{=}}&#10;\newcommand{\xeq}[1]{\overset{#1}{=}}&#10;\newcommand{\var}{\mathrm{Var}}&#10;\newcommand{\bias}{\mathrm{Bias}}&#10;\newcommand{\sgn}{\mathrm{sign}}&#10;\newcommand{\spn}{\mathrm{span}}&#10;\newcommand{\tr}{\mathrm{Tr}}&#10;\newcommand{\spns}[1]{\mathrm{span}\left\{{#1}\right\}}&#10;\newcommand{\supp}{\mathrm{supp}}&#10;\newcommand{\cov}{\mathrm{Cov}}&#10;\newcommand{\rhs}{\mathrm{RHS}}&#10;\newcommand{\lhs}{\mathrm{LHS}}&#10;\newcommand{\del}{\partial}&#10;\newcommand{\da}{\downarrow}&#10;\newcommand{\ra}{\rightarrow}&#10;\newcommand{\Ra}{\Rightarrow}&#10;\newcommand{\ua}{\uparrow}&#10;\newcommand{\la}{\leftarrow}&#10;\newcommand{\mgf}{\mathrm{mgf}}&#10;\newcommand{\xra}[1]{\xrightarrow{#1}}&#10;\newcommand{\xRa}[1]{\xRightarrow{#1}}&#10;\newcommand{\expo}{\mathrm{Exp}}&#10;\newcommand{\Gamm}{\mathrm{Gamma}}&#10;\newcommand{\Betaa}{\mathrm{Beta}}&#10;\newcommand{\cd}{\cdot}&#10;\newcommand{\ds}{\dots}&#10;\newcommand{\card}{\mathrm{card}}&#10;\newcommand{\vol}{\mathrm{vol}}&#10;\newcommand{\rank}{\mathrm{rank}}&#10;\newcommand{\diag}{\mathrm{diag}}&#10;\newcommand{\bnl}{\mathrm{Bernoulli}}&#10;\newcommand{\bnm}{\mathrm{Binom}}&#10;\newcommand{\Wo}{\mathring{W}}&#10;\newcommand{\intO}{\int_\Omega}&#10;\newcommand{\Int}{\mathrm{Int}}&#10;\newcommand{\intdO}{\int_{\del\Omega}}&#10;&#10;\newcommand{\mrm}[1]{\mathrm{#1}}&#10;\newcommand{\KH}{\mathrm{K}_{\mathrm{H}}}&#10;\newcommand{\KSAH}{\mathrm{K}_{\mathrm{H}}^{\mathrm{SA}}}&#10;\newcommand{\KNH}{\mathrm{K}_{\mathrm{H}}^{\mathrm{N}}}&#10;\newcommand{\KSH}{\mathrm{K}_{\mathrm{H}}^{\mathrm{S}}}&#10;\newcommand{\KSAM}{\mathrm{K}_{\mathrm{M}}^{\mathrm{SA}}}&#10;\newcommand{\KSM}{\mathrm{K}_{\mathrm{M}}^{\mathrm{S}}}&#10;\newcommand{\KSAS}{\mathrm{K}_{\mathrm{S}}^{\mathrm{SA}}}&#10;\newcommand{\KSS}{\mathrm{K}_{\mathrm{S}}^{\mathrm{S}}}&#10;\newcommand{\KNM}{\mathrm{K}_{\mathrm{M}}^{\mathrm{N}}}&#10;\newcommand{\KS}{\mathrm{K}_{\mathrm{S}}}&#10;\newcommand{\KNS}{\mathrm{K}_{\mathrm{S}}^{\mathrm{N}}}&#10;\newcommand{\KM}{\mathrm{K}_{\mathrm{M}}}&#10;\newcommand{\KC}{\mathrm{K}^{C}}&#10;&#10;\newcommand{\diam}{\mathrm{diam}}&#10;&#10;\newcommand{\PiH}{\Pi_{\mathrm{H}}}&#10;\newcommand{\PiM}{\Pi_{\mathrm{M}}}&#10;\newcommand{\PiS}{\Pi_{\mathrm{S}}}&#10;&#10;\newcommand{\PiC}{\Pi^{\mathrm{C}}}&#10;\newcommand{\PiCH}{\Pi^{\mathrm{C}}_{\mathrm{H}}}&#10;\newcommand{\PiCM}{\Pi^{\mathrm{C}}_{\mathrm{M}}}&#10;\newcommand{\PiCS}{\Pi^{\mathrm{C}}_{\mathrm{S}}}&#10;&#10;\newcommand{\PiD}{\Pi^{\mathrm{D}}}&#10;\newcommand{\PiDH}{\Pi^{\mathrm{D}}_{\mathrm{H}}}&#10;\newcommand{\PiDM}{\Pi^{\mathrm{D}}_{\mathrm{M}}}&#10;\newcommand{\PiDS}{\Pi^{\mathrm{D}}_{\mathrm{S}}}&#10;&#10;\newcommand{\GammaH}{\Gamma_{\mathrm{H}}}&#10;\newcommand{\GammaS}{\Gamma_{\mathrm{S}}}&#10;\newcommand{\GammaM}{\Gamma_{\mathrm{M}}}&#10;&#10;\newcommand{\barGammaH}{\overline\Gamma_{\mathrm{H}}}&#10;\newcommand{\barGammaS}{\overline\Gamma_{\mathrm{S}}}&#10;\newcommand{\barGammaM}{\overline\Gamma_{\mathrm{M}}}&#10;&#10;&#10;&#10;&#10;\newcommand{\cA}{\mathcal{A}}&#10;\newcommand{\cB}{\mathcal{B}}&#10;\newcommand{\cC}{\mathcal{C}}&#10;\newcommand{\cD}{\mathcal{D}}&#10;\newcommand{\cE}{\mathcal{E}}&#10;\newcommand{\cF}{\mathcal{F}}&#10;\newcommand{\cG}{\mathcal{G}}&#10;\newcommand{\cH}{\mathcal{H}}&#10;\newcommand{\cI}{\mathcal{I}}&#10;\newcommand{\cJ}{\mathcal{J}}&#10;\newcommand{\cK}{\mathcal{K}}&#10;\newcommand{\cL}{\mathcal{L}}&#10;\newcommand{\cM}{\mathcal{M}}&#10;\newcommand{\cN}{\mathcal{N}}&#10;\newcommand{\cO}{\mathcal{O}}&#10;\newcommand{\cP}{\mathcal{P}}&#10;\newcommand{\cQ}{\mathcal{Q}}&#10;\newcommand{\cR}{\mathcal{R}}&#10;\newcommand{\cS}{\mathcal{S}}&#10;\newcommand{\cT}{\mathcal{T}}&#10;\newcommand{\cU}{\mathcal{U}}&#10;\newcommand{\cV}{\mathcal{V}}&#10;\newcommand{\cW}{\mathcal{W}}&#10;\newcommand{\cX}{\mathcal{X}}&#10;\newcommand{\cY}{\mathcal{Y}}&#10;\newcommand{\cZ}{\mathcal{Z}}&#10;&#10;&#10;&#10;\newcommand{\unif}{\mathrm{Unif}}&#10;\newcommand{\leb}{\mathrm{Leb}}&#10;\newcommand{\pois}{\mathrm{Poisson}}&#10;\newcommand{\fl}{\mathrm{fl}}&#10;\newcommand{\lik}{\mathrm{Lik}}&#10;\newcommand{\BR}{\cB(\R)}&#10;&#10;&#10;\newcommand{\TV}[1]{\left\|#1\right\|_\mathrm{TV}}&#10;\newcommand{\spnorm}[1]{\left|#1\right|_\mathrm{span}}&#10;\newcommand{\set}[1]{\left\{{#1}\right\}}&#10;\newcommand{\setcond}[2]{\left\{ #1 \middle| #2 \right\}}&#10;\newcommand{\floor}[1]{\left\lfloor{#1}\right\rfloor}&#10;\newcommand{\ceil}[1]{\left\lceil{#1}\right\rceil}&#10;\newcommand{\condset}[2]{\{#1\,|\,#2\}}&#10;\newcommand{\norm}[1]{\left\|#1\right\|}&#10;\newcommand{\normtext}[2]{\left\|#1\right\|_{\mathrm{#2}}}&#10;\newcommand{\normFr}[1]{\left\|#1\right\|_{\mathrm{Fr}}}&#10;\newcommand{\norminf}[1]{\left\|#1\right\|_{\infty}}&#10;\newcommand{\normTV}[1]{\left\|#1\right\|_{\mathrm{TV}}}&#10;\newcommand{\abs}[1]{\left|#1\right|}&#10;\newcommand{\sqbk}[1]{\left[ #1 \right]}&#10;\newcommand{\sqbkcond}[2]{\left[ #1 \middle| #2 \right]}&#10;\newcommand{\angbk}[1]{\left\langle #1 \right\rangle}&#10;\newcommand{\crbk}[1]{\left( #1 \right)}&#10;\newcommand{\geom}{\mathrm{Geom}}&#10;\newcommand{\crbkcond}[2]{\left( #1 \middle| #2 \right)}&#10;\newcommand{\pmx}[1]{\begin{pmatrix} #1 \end{pmatrix}}&#10;\newcommand{\bmx}[1]{\begin{bmatrix} #1 \end{bmatrix}}&#10;\newcommand{\Llra}{\Longleftrightarrow}&#10;\newcommand{\condFunc}[1]{\begin{cases} #1 \end{cases}}&#10;\newcommand{\bd}[1]{\mathbf{#1}}&#10;&#10;\newcommand{\argmax}[1]{\underset{#1}{\operatorname{arg}\,\operatorname{max}}\;}&#10;\newcommand{\argmin}[1]{\underset{#1}{\operatorname{arg}\,\operatorname{min}}\;}&#10;\DeclareMathOperator{\sech}{sech}&#10;&#10;&#10;\newcommand{\cblue}[1]{{\color{blue}#1}}&#10;\newcommand{\cred}[1]{{\color{red}#1}}&#10;&#10;\begin{document}&#10;&#10;&#10;$$\theta$$&#10;&#10;&#10;&#10;\end{document}&#10;"/>
  <p:tag name="IGUANATEXSIZE" val="30"/>
  <p:tag name="IGUANATEXCURSOR" val="614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Stanford University">
      <a:dk1>
        <a:srgbClr val="8C1515"/>
      </a:dk1>
      <a:lt1>
        <a:srgbClr val="FFFFFF"/>
      </a:lt1>
      <a:dk2>
        <a:srgbClr val="2E2C28"/>
      </a:dk2>
      <a:lt2>
        <a:srgbClr val="E7E6E6"/>
      </a:lt2>
      <a:accent1>
        <a:srgbClr val="4198B5"/>
      </a:accent1>
      <a:accent2>
        <a:srgbClr val="FEC51D"/>
      </a:accent2>
      <a:accent3>
        <a:srgbClr val="610059"/>
      </a:accent3>
      <a:accent4>
        <a:srgbClr val="279989"/>
      </a:accent4>
      <a:accent5>
        <a:srgbClr val="E98300"/>
      </a:accent5>
      <a:accent6>
        <a:srgbClr val="175E54"/>
      </a:accent6>
      <a:hlink>
        <a:srgbClr val="007C92"/>
      </a:hlink>
      <a:folHlink>
        <a:srgbClr val="969696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_16x10_Powerpoint" id="{62E98C51-2AA8-4F47-8167-E6080D49DC4E}" vid="{496DFCDF-3C0E-AA4A-9327-F003CCCFAA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SU_16x10_Powerpoint</Template>
  <TotalTime>1612</TotalTime>
  <Words>257</Words>
  <Application>Microsoft Office PowerPoint</Application>
  <PresentationFormat>On-screen Show (16:10)</PresentationFormat>
  <Paragraphs>63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Georgia</vt:lpstr>
      <vt:lpstr>Office Theme</vt:lpstr>
      <vt:lpstr>Efficient Gradient Estimation for Overparameterized  Stochastic Differential Equations</vt:lpstr>
      <vt:lpstr>Motivation</vt:lpstr>
      <vt:lpstr>Parameterized SDEs</vt:lpstr>
      <vt:lpstr>Managerial and Engineering Applications</vt:lpstr>
      <vt:lpstr>Formulation</vt:lpstr>
      <vt:lpstr>Optimizing Overparameterized SDEs</vt:lpstr>
      <vt:lpstr>Optimizing Overparameterized SDEs</vt:lpstr>
      <vt:lpstr>Methodology</vt:lpstr>
      <vt:lpstr>Computation Challenge</vt:lpstr>
      <vt:lpstr>The Generator Gradient Estimator</vt:lpstr>
      <vt:lpstr>Formulation</vt:lpstr>
      <vt:lpstr>Probabilistic Representation</vt:lpstr>
      <vt:lpstr>The Feynman-Kac Formula</vt:lpstr>
      <vt:lpstr>Differentiating the Feynman-Kac Formula</vt:lpstr>
      <vt:lpstr>Apply the Converse</vt:lpstr>
      <vt:lpstr>Probabilistic Representation</vt:lpstr>
      <vt:lpstr>Empirical   validation</vt:lpstr>
      <vt:lpstr>Linear Quadratic Control Example</vt:lpstr>
      <vt:lpstr>Computation Time Comparison</vt:lpstr>
      <vt:lpstr>Quality of the Estimators</vt:lpstr>
      <vt:lpstr>Thank You Your questions and thoughts are most welcome!</vt:lpstr>
      <vt:lpstr>The Generator Gradient Estimator</vt:lpstr>
      <vt:lpstr>Summary</vt:lpstr>
      <vt:lpstr>Quality of the Estimators</vt:lpstr>
      <vt:lpstr>Stochastic Gradient Flow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Shengbo Wang</dc:creator>
  <cp:lastModifiedBy>Shengbo Wang</cp:lastModifiedBy>
  <cp:revision>1</cp:revision>
  <dcterms:created xsi:type="dcterms:W3CDTF">2024-09-22T22:41:53Z</dcterms:created>
  <dcterms:modified xsi:type="dcterms:W3CDTF">2025-10-27T13:28:34Z</dcterms:modified>
</cp:coreProperties>
</file>